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5.xml" ContentType="application/vnd.openxmlformats-officedocument.theme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theme/theme6.xml" ContentType="application/vnd.openxmlformats-officedocument.theme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theme/theme7.xml" ContentType="application/vnd.openxmlformats-officedocument.theme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theme/theme8.xml" ContentType="application/vnd.openxmlformats-officedocument.theme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theme/theme9.xml" ContentType="application/vnd.openxmlformats-officedocument.theme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theme/theme10.xml" ContentType="application/vnd.openxmlformats-officedocument.theme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theme/theme11.xml" ContentType="application/vnd.openxmlformats-officedocument.theme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theme/theme12.xml" ContentType="application/vnd.openxmlformats-officedocument.theme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theme/theme13.xml" ContentType="application/vnd.openxmlformats-officedocument.theme+xml"/>
  <Override PartName="/ppt/theme/theme14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30" r:id="rId1"/>
    <p:sldMasterId id="2147483942" r:id="rId2"/>
    <p:sldMasterId id="2147483954" r:id="rId3"/>
    <p:sldMasterId id="2147483966" r:id="rId4"/>
    <p:sldMasterId id="2147483978" r:id="rId5"/>
    <p:sldMasterId id="2147483991" r:id="rId6"/>
    <p:sldMasterId id="2147484015" r:id="rId7"/>
    <p:sldMasterId id="2147484027" r:id="rId8"/>
    <p:sldMasterId id="2147484039" r:id="rId9"/>
    <p:sldMasterId id="2147484051" r:id="rId10"/>
    <p:sldMasterId id="2147484063" r:id="rId11"/>
    <p:sldMasterId id="2147484077" r:id="rId12"/>
    <p:sldMasterId id="2147484089" r:id="rId13"/>
  </p:sldMasterIdLst>
  <p:notesMasterIdLst>
    <p:notesMasterId r:id="rId97"/>
  </p:notesMasterIdLst>
  <p:sldIdLst>
    <p:sldId id="256" r:id="rId14"/>
    <p:sldId id="690" r:id="rId15"/>
    <p:sldId id="691" r:id="rId16"/>
    <p:sldId id="692" r:id="rId17"/>
    <p:sldId id="560" r:id="rId18"/>
    <p:sldId id="316" r:id="rId19"/>
    <p:sldId id="317" r:id="rId20"/>
    <p:sldId id="453" r:id="rId21"/>
    <p:sldId id="309" r:id="rId22"/>
    <p:sldId id="562" r:id="rId23"/>
    <p:sldId id="561" r:id="rId24"/>
    <p:sldId id="563" r:id="rId25"/>
    <p:sldId id="472" r:id="rId26"/>
    <p:sldId id="564" r:id="rId27"/>
    <p:sldId id="694" r:id="rId28"/>
    <p:sldId id="565" r:id="rId29"/>
    <p:sldId id="569" r:id="rId30"/>
    <p:sldId id="566" r:id="rId31"/>
    <p:sldId id="567" r:id="rId32"/>
    <p:sldId id="474" r:id="rId33"/>
    <p:sldId id="454" r:id="rId34"/>
    <p:sldId id="570" r:id="rId35"/>
    <p:sldId id="571" r:id="rId36"/>
    <p:sldId id="695" r:id="rId37"/>
    <p:sldId id="572" r:id="rId38"/>
    <p:sldId id="573" r:id="rId39"/>
    <p:sldId id="693" r:id="rId40"/>
    <p:sldId id="574" r:id="rId41"/>
    <p:sldId id="575" r:id="rId42"/>
    <p:sldId id="576" r:id="rId43"/>
    <p:sldId id="577" r:id="rId44"/>
    <p:sldId id="578" r:id="rId45"/>
    <p:sldId id="579" r:id="rId46"/>
    <p:sldId id="696" r:id="rId47"/>
    <p:sldId id="311" r:id="rId48"/>
    <p:sldId id="312" r:id="rId49"/>
    <p:sldId id="313" r:id="rId50"/>
    <p:sldId id="314" r:id="rId51"/>
    <p:sldId id="315" r:id="rId52"/>
    <p:sldId id="455" r:id="rId53"/>
    <p:sldId id="336" r:id="rId54"/>
    <p:sldId id="456" r:id="rId55"/>
    <p:sldId id="338" r:id="rId56"/>
    <p:sldId id="337" r:id="rId57"/>
    <p:sldId id="457" r:id="rId58"/>
    <p:sldId id="498" r:id="rId59"/>
    <p:sldId id="339" r:id="rId60"/>
    <p:sldId id="345" r:id="rId61"/>
    <p:sldId id="340" r:id="rId62"/>
    <p:sldId id="458" r:id="rId63"/>
    <p:sldId id="341" r:id="rId64"/>
    <p:sldId id="342" r:id="rId65"/>
    <p:sldId id="460" r:id="rId66"/>
    <p:sldId id="346" r:id="rId67"/>
    <p:sldId id="461" r:id="rId68"/>
    <p:sldId id="343" r:id="rId69"/>
    <p:sldId id="459" r:id="rId70"/>
    <p:sldId id="462" r:id="rId71"/>
    <p:sldId id="581" r:id="rId72"/>
    <p:sldId id="349" r:id="rId73"/>
    <p:sldId id="348" r:id="rId74"/>
    <p:sldId id="352" r:id="rId75"/>
    <p:sldId id="347" r:id="rId76"/>
    <p:sldId id="499" r:id="rId77"/>
    <p:sldId id="463" r:id="rId78"/>
    <p:sldId id="350" r:id="rId79"/>
    <p:sldId id="351" r:id="rId80"/>
    <p:sldId id="464" r:id="rId81"/>
    <p:sldId id="353" r:id="rId82"/>
    <p:sldId id="354" r:id="rId83"/>
    <p:sldId id="465" r:id="rId84"/>
    <p:sldId id="697" r:id="rId85"/>
    <p:sldId id="699" r:id="rId86"/>
    <p:sldId id="700" r:id="rId87"/>
    <p:sldId id="701" r:id="rId88"/>
    <p:sldId id="702" r:id="rId89"/>
    <p:sldId id="703" r:id="rId90"/>
    <p:sldId id="704" r:id="rId91"/>
    <p:sldId id="698" r:id="rId92"/>
    <p:sldId id="466" r:id="rId93"/>
    <p:sldId id="355" r:id="rId94"/>
    <p:sldId id="356" r:id="rId95"/>
    <p:sldId id="476" r:id="rId9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8A481E4A-A220-7B40-B96C-249233BABF8B}">
          <p14:sldIdLst>
            <p14:sldId id="256"/>
            <p14:sldId id="690"/>
            <p14:sldId id="691"/>
            <p14:sldId id="692"/>
          </p14:sldIdLst>
        </p14:section>
        <p14:section name="chapters" id="{3AEDBC93-6181-924B-8CF9-95990CBC20F7}">
          <p14:sldIdLst>
            <p14:sldId id="560"/>
            <p14:sldId id="316"/>
            <p14:sldId id="317"/>
          </p14:sldIdLst>
        </p14:section>
        <p14:section name="logistic" id="{8C5BC29D-F680-5F43-AFFD-B43A5BF6B670}">
          <p14:sldIdLst>
            <p14:sldId id="453"/>
            <p14:sldId id="309"/>
            <p14:sldId id="562"/>
            <p14:sldId id="561"/>
            <p14:sldId id="563"/>
            <p14:sldId id="472"/>
            <p14:sldId id="564"/>
            <p14:sldId id="694"/>
            <p14:sldId id="565"/>
            <p14:sldId id="569"/>
            <p14:sldId id="566"/>
            <p14:sldId id="567"/>
            <p14:sldId id="474"/>
            <p14:sldId id="454"/>
            <p14:sldId id="570"/>
            <p14:sldId id="571"/>
            <p14:sldId id="695"/>
            <p14:sldId id="572"/>
            <p14:sldId id="573"/>
            <p14:sldId id="693"/>
            <p14:sldId id="574"/>
            <p14:sldId id="575"/>
            <p14:sldId id="576"/>
            <p14:sldId id="577"/>
            <p14:sldId id="578"/>
            <p14:sldId id="579"/>
          </p14:sldIdLst>
        </p14:section>
        <p14:section name="practice" id="{F737D81D-8ACB-3C49-9287-A3A357D7027D}">
          <p14:sldIdLst>
            <p14:sldId id="696"/>
            <p14:sldId id="311"/>
            <p14:sldId id="312"/>
            <p14:sldId id="313"/>
            <p14:sldId id="314"/>
            <p14:sldId id="315"/>
            <p14:sldId id="455"/>
            <p14:sldId id="336"/>
            <p14:sldId id="456"/>
            <p14:sldId id="338"/>
            <p14:sldId id="337"/>
            <p14:sldId id="457"/>
            <p14:sldId id="498"/>
            <p14:sldId id="339"/>
            <p14:sldId id="345"/>
            <p14:sldId id="340"/>
            <p14:sldId id="458"/>
            <p14:sldId id="341"/>
            <p14:sldId id="342"/>
            <p14:sldId id="460"/>
            <p14:sldId id="346"/>
            <p14:sldId id="461"/>
            <p14:sldId id="343"/>
            <p14:sldId id="459"/>
            <p14:sldId id="462"/>
            <p14:sldId id="581"/>
            <p14:sldId id="349"/>
            <p14:sldId id="348"/>
            <p14:sldId id="352"/>
            <p14:sldId id="347"/>
            <p14:sldId id="499"/>
            <p14:sldId id="463"/>
            <p14:sldId id="350"/>
            <p14:sldId id="351"/>
            <p14:sldId id="464"/>
            <p14:sldId id="353"/>
            <p14:sldId id="354"/>
            <p14:sldId id="465"/>
            <p14:sldId id="697"/>
            <p14:sldId id="699"/>
            <p14:sldId id="700"/>
            <p14:sldId id="701"/>
            <p14:sldId id="702"/>
            <p14:sldId id="703"/>
            <p14:sldId id="704"/>
            <p14:sldId id="698"/>
            <p14:sldId id="466"/>
            <p14:sldId id="355"/>
            <p14:sldId id="356"/>
            <p14:sldId id="47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4044"/>
    <p:restoredTop sz="86401"/>
  </p:normalViewPr>
  <p:slideViewPr>
    <p:cSldViewPr snapToGrid="0" snapToObjects="1">
      <p:cViewPr varScale="1">
        <p:scale>
          <a:sx n="227" d="100"/>
          <a:sy n="227" d="100"/>
        </p:scale>
        <p:origin x="880" y="14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7996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3.xml"/><Relationship Id="rId21" Type="http://schemas.openxmlformats.org/officeDocument/2006/relationships/slide" Target="slides/slide8.xml"/><Relationship Id="rId42" Type="http://schemas.openxmlformats.org/officeDocument/2006/relationships/slide" Target="slides/slide29.xml"/><Relationship Id="rId47" Type="http://schemas.openxmlformats.org/officeDocument/2006/relationships/slide" Target="slides/slide34.xml"/><Relationship Id="rId63" Type="http://schemas.openxmlformats.org/officeDocument/2006/relationships/slide" Target="slides/slide50.xml"/><Relationship Id="rId68" Type="http://schemas.openxmlformats.org/officeDocument/2006/relationships/slide" Target="slides/slide55.xml"/><Relationship Id="rId84" Type="http://schemas.openxmlformats.org/officeDocument/2006/relationships/slide" Target="slides/slide71.xml"/><Relationship Id="rId89" Type="http://schemas.openxmlformats.org/officeDocument/2006/relationships/slide" Target="slides/slide76.xml"/><Relationship Id="rId16" Type="http://schemas.openxmlformats.org/officeDocument/2006/relationships/slide" Target="slides/slide3.xml"/><Relationship Id="rId11" Type="http://schemas.openxmlformats.org/officeDocument/2006/relationships/slideMaster" Target="slideMasters/slideMaster11.xml"/><Relationship Id="rId32" Type="http://schemas.openxmlformats.org/officeDocument/2006/relationships/slide" Target="slides/slide19.xml"/><Relationship Id="rId37" Type="http://schemas.openxmlformats.org/officeDocument/2006/relationships/slide" Target="slides/slide24.xml"/><Relationship Id="rId53" Type="http://schemas.openxmlformats.org/officeDocument/2006/relationships/slide" Target="slides/slide40.xml"/><Relationship Id="rId58" Type="http://schemas.openxmlformats.org/officeDocument/2006/relationships/slide" Target="slides/slide45.xml"/><Relationship Id="rId74" Type="http://schemas.openxmlformats.org/officeDocument/2006/relationships/slide" Target="slides/slide61.xml"/><Relationship Id="rId79" Type="http://schemas.openxmlformats.org/officeDocument/2006/relationships/slide" Target="slides/slide66.xml"/><Relationship Id="rId102" Type="http://schemas.microsoft.com/office/2016/11/relationships/changesInfo" Target="changesInfos/changesInfo1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77.xml"/><Relationship Id="rId95" Type="http://schemas.openxmlformats.org/officeDocument/2006/relationships/slide" Target="slides/slide82.xml"/><Relationship Id="rId22" Type="http://schemas.openxmlformats.org/officeDocument/2006/relationships/slide" Target="slides/slide9.xml"/><Relationship Id="rId27" Type="http://schemas.openxmlformats.org/officeDocument/2006/relationships/slide" Target="slides/slide14.xml"/><Relationship Id="rId43" Type="http://schemas.openxmlformats.org/officeDocument/2006/relationships/slide" Target="slides/slide30.xml"/><Relationship Id="rId48" Type="http://schemas.openxmlformats.org/officeDocument/2006/relationships/slide" Target="slides/slide35.xml"/><Relationship Id="rId64" Type="http://schemas.openxmlformats.org/officeDocument/2006/relationships/slide" Target="slides/slide51.xml"/><Relationship Id="rId69" Type="http://schemas.openxmlformats.org/officeDocument/2006/relationships/slide" Target="slides/slide56.xml"/><Relationship Id="rId80" Type="http://schemas.openxmlformats.org/officeDocument/2006/relationships/slide" Target="slides/slide67.xml"/><Relationship Id="rId85" Type="http://schemas.openxmlformats.org/officeDocument/2006/relationships/slide" Target="slides/slide72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4.xml"/><Relationship Id="rId25" Type="http://schemas.openxmlformats.org/officeDocument/2006/relationships/slide" Target="slides/slide12.xml"/><Relationship Id="rId33" Type="http://schemas.openxmlformats.org/officeDocument/2006/relationships/slide" Target="slides/slide20.xml"/><Relationship Id="rId38" Type="http://schemas.openxmlformats.org/officeDocument/2006/relationships/slide" Target="slides/slide25.xml"/><Relationship Id="rId46" Type="http://schemas.openxmlformats.org/officeDocument/2006/relationships/slide" Target="slides/slide33.xml"/><Relationship Id="rId59" Type="http://schemas.openxmlformats.org/officeDocument/2006/relationships/slide" Target="slides/slide46.xml"/><Relationship Id="rId67" Type="http://schemas.openxmlformats.org/officeDocument/2006/relationships/slide" Target="slides/slide54.xml"/><Relationship Id="rId20" Type="http://schemas.openxmlformats.org/officeDocument/2006/relationships/slide" Target="slides/slide7.xml"/><Relationship Id="rId41" Type="http://schemas.openxmlformats.org/officeDocument/2006/relationships/slide" Target="slides/slide28.xml"/><Relationship Id="rId54" Type="http://schemas.openxmlformats.org/officeDocument/2006/relationships/slide" Target="slides/slide41.xml"/><Relationship Id="rId62" Type="http://schemas.openxmlformats.org/officeDocument/2006/relationships/slide" Target="slides/slide49.xml"/><Relationship Id="rId70" Type="http://schemas.openxmlformats.org/officeDocument/2006/relationships/slide" Target="slides/slide57.xml"/><Relationship Id="rId75" Type="http://schemas.openxmlformats.org/officeDocument/2006/relationships/slide" Target="slides/slide62.xml"/><Relationship Id="rId83" Type="http://schemas.openxmlformats.org/officeDocument/2006/relationships/slide" Target="slides/slide70.xml"/><Relationship Id="rId88" Type="http://schemas.openxmlformats.org/officeDocument/2006/relationships/slide" Target="slides/slide75.xml"/><Relationship Id="rId91" Type="http://schemas.openxmlformats.org/officeDocument/2006/relationships/slide" Target="slides/slide78.xml"/><Relationship Id="rId96" Type="http://schemas.openxmlformats.org/officeDocument/2006/relationships/slide" Target="slides/slide83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2.xml"/><Relationship Id="rId23" Type="http://schemas.openxmlformats.org/officeDocument/2006/relationships/slide" Target="slides/slide10.xml"/><Relationship Id="rId28" Type="http://schemas.openxmlformats.org/officeDocument/2006/relationships/slide" Target="slides/slide15.xml"/><Relationship Id="rId36" Type="http://schemas.openxmlformats.org/officeDocument/2006/relationships/slide" Target="slides/slide23.xml"/><Relationship Id="rId49" Type="http://schemas.openxmlformats.org/officeDocument/2006/relationships/slide" Target="slides/slide36.xml"/><Relationship Id="rId57" Type="http://schemas.openxmlformats.org/officeDocument/2006/relationships/slide" Target="slides/slide44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18.xml"/><Relationship Id="rId44" Type="http://schemas.openxmlformats.org/officeDocument/2006/relationships/slide" Target="slides/slide31.xml"/><Relationship Id="rId52" Type="http://schemas.openxmlformats.org/officeDocument/2006/relationships/slide" Target="slides/slide39.xml"/><Relationship Id="rId60" Type="http://schemas.openxmlformats.org/officeDocument/2006/relationships/slide" Target="slides/slide47.xml"/><Relationship Id="rId65" Type="http://schemas.openxmlformats.org/officeDocument/2006/relationships/slide" Target="slides/slide52.xml"/><Relationship Id="rId73" Type="http://schemas.openxmlformats.org/officeDocument/2006/relationships/slide" Target="slides/slide60.xml"/><Relationship Id="rId78" Type="http://schemas.openxmlformats.org/officeDocument/2006/relationships/slide" Target="slides/slide65.xml"/><Relationship Id="rId81" Type="http://schemas.openxmlformats.org/officeDocument/2006/relationships/slide" Target="slides/slide68.xml"/><Relationship Id="rId86" Type="http://schemas.openxmlformats.org/officeDocument/2006/relationships/slide" Target="slides/slide73.xml"/><Relationship Id="rId94" Type="http://schemas.openxmlformats.org/officeDocument/2006/relationships/slide" Target="slides/slide81.xml"/><Relationship Id="rId99" Type="http://schemas.openxmlformats.org/officeDocument/2006/relationships/viewProps" Target="viewProps.xml"/><Relationship Id="rId101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5.xml"/><Relationship Id="rId39" Type="http://schemas.openxmlformats.org/officeDocument/2006/relationships/slide" Target="slides/slide26.xml"/><Relationship Id="rId34" Type="http://schemas.openxmlformats.org/officeDocument/2006/relationships/slide" Target="slides/slide21.xml"/><Relationship Id="rId50" Type="http://schemas.openxmlformats.org/officeDocument/2006/relationships/slide" Target="slides/slide37.xml"/><Relationship Id="rId55" Type="http://schemas.openxmlformats.org/officeDocument/2006/relationships/slide" Target="slides/slide42.xml"/><Relationship Id="rId76" Type="http://schemas.openxmlformats.org/officeDocument/2006/relationships/slide" Target="slides/slide63.xml"/><Relationship Id="rId97" Type="http://schemas.openxmlformats.org/officeDocument/2006/relationships/notesMaster" Target="notesMasters/notesMaster1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58.xml"/><Relationship Id="rId92" Type="http://schemas.openxmlformats.org/officeDocument/2006/relationships/slide" Target="slides/slide7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16.xml"/><Relationship Id="rId24" Type="http://schemas.openxmlformats.org/officeDocument/2006/relationships/slide" Target="slides/slide11.xml"/><Relationship Id="rId40" Type="http://schemas.openxmlformats.org/officeDocument/2006/relationships/slide" Target="slides/slide27.xml"/><Relationship Id="rId45" Type="http://schemas.openxmlformats.org/officeDocument/2006/relationships/slide" Target="slides/slide32.xml"/><Relationship Id="rId66" Type="http://schemas.openxmlformats.org/officeDocument/2006/relationships/slide" Target="slides/slide53.xml"/><Relationship Id="rId87" Type="http://schemas.openxmlformats.org/officeDocument/2006/relationships/slide" Target="slides/slide74.xml"/><Relationship Id="rId61" Type="http://schemas.openxmlformats.org/officeDocument/2006/relationships/slide" Target="slides/slide48.xml"/><Relationship Id="rId82" Type="http://schemas.openxmlformats.org/officeDocument/2006/relationships/slide" Target="slides/slide69.xml"/><Relationship Id="rId19" Type="http://schemas.openxmlformats.org/officeDocument/2006/relationships/slide" Target="slides/slide6.xml"/><Relationship Id="rId14" Type="http://schemas.openxmlformats.org/officeDocument/2006/relationships/slide" Target="slides/slide1.xml"/><Relationship Id="rId30" Type="http://schemas.openxmlformats.org/officeDocument/2006/relationships/slide" Target="slides/slide17.xml"/><Relationship Id="rId35" Type="http://schemas.openxmlformats.org/officeDocument/2006/relationships/slide" Target="slides/slide22.xml"/><Relationship Id="rId56" Type="http://schemas.openxmlformats.org/officeDocument/2006/relationships/slide" Target="slides/slide43.xml"/><Relationship Id="rId77" Type="http://schemas.openxmlformats.org/officeDocument/2006/relationships/slide" Target="slides/slide64.xml"/><Relationship Id="rId100" Type="http://schemas.openxmlformats.org/officeDocument/2006/relationships/theme" Target="theme/theme1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38.xml"/><Relationship Id="rId72" Type="http://schemas.openxmlformats.org/officeDocument/2006/relationships/slide" Target="slides/slide59.xml"/><Relationship Id="rId93" Type="http://schemas.openxmlformats.org/officeDocument/2006/relationships/slide" Target="slides/slide80.xml"/><Relationship Id="rId98" Type="http://schemas.openxmlformats.org/officeDocument/2006/relationships/presProps" Target="presProps.xml"/><Relationship Id="rId3" Type="http://schemas.openxmlformats.org/officeDocument/2006/relationships/slideMaster" Target="slideMasters/slideMaster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clId="Web-{217B0DEC-03FE-4244-B700-F296F647722F}"/>
    <pc:docChg chg="modSld">
      <pc:chgData name="" userId="" providerId="" clId="Web-{217B0DEC-03FE-4244-B700-F296F647722F}" dt="2019-06-14T06:46:36.599" v="260"/>
      <pc:docMkLst>
        <pc:docMk/>
      </pc:docMkLst>
      <pc:sldChg chg="addSp">
        <pc:chgData name="" userId="" providerId="" clId="Web-{217B0DEC-03FE-4244-B700-F296F647722F}" dt="2019-06-14T06:23:04.273" v="16"/>
        <pc:sldMkLst>
          <pc:docMk/>
          <pc:sldMk cId="11316054" sldId="309"/>
        </pc:sldMkLst>
        <pc:spChg chg="add">
          <ac:chgData name="" userId="" providerId="" clId="Web-{217B0DEC-03FE-4244-B700-F296F647722F}" dt="2019-06-14T06:23:04.273" v="16"/>
          <ac:spMkLst>
            <pc:docMk/>
            <pc:sldMk cId="11316054" sldId="309"/>
            <ac:spMk id="5" creationId="{DD32F4F7-6F22-4AEA-8B30-10FA8CEAAF2E}"/>
          </ac:spMkLst>
        </pc:spChg>
      </pc:sldChg>
      <pc:sldChg chg="addSp">
        <pc:chgData name="" userId="" providerId="" clId="Web-{217B0DEC-03FE-4244-B700-F296F647722F}" dt="2019-06-14T06:29:46.011" v="100"/>
        <pc:sldMkLst>
          <pc:docMk/>
          <pc:sldMk cId="1355120720" sldId="310"/>
        </pc:sldMkLst>
        <pc:spChg chg="add">
          <ac:chgData name="" userId="" providerId="" clId="Web-{217B0DEC-03FE-4244-B700-F296F647722F}" dt="2019-06-14T06:29:46.011" v="100"/>
          <ac:spMkLst>
            <pc:docMk/>
            <pc:sldMk cId="1355120720" sldId="310"/>
            <ac:spMk id="5" creationId="{8B5332EC-CE2F-449C-AEE1-D6D8A057C34A}"/>
          </ac:spMkLst>
        </pc:spChg>
      </pc:sldChg>
      <pc:sldChg chg="addSp modSp">
        <pc:chgData name="" userId="" providerId="" clId="Web-{217B0DEC-03FE-4244-B700-F296F647722F}" dt="2019-06-14T06:37:03.624" v="203" actId="1076"/>
        <pc:sldMkLst>
          <pc:docMk/>
          <pc:sldMk cId="1445451742" sldId="311"/>
        </pc:sldMkLst>
        <pc:spChg chg="mod">
          <ac:chgData name="" userId="" providerId="" clId="Web-{217B0DEC-03FE-4244-B700-F296F647722F}" dt="2019-06-14T06:36:42.171" v="188"/>
          <ac:spMkLst>
            <pc:docMk/>
            <pc:sldMk cId="1445451742" sldId="311"/>
            <ac:spMk id="3" creationId="{00000000-0000-0000-0000-000000000000}"/>
          </ac:spMkLst>
        </pc:spChg>
        <pc:spChg chg="add mod">
          <ac:chgData name="" userId="" providerId="" clId="Web-{217B0DEC-03FE-4244-B700-F296F647722F}" dt="2019-06-14T06:37:03.624" v="203" actId="1076"/>
          <ac:spMkLst>
            <pc:docMk/>
            <pc:sldMk cId="1445451742" sldId="311"/>
            <ac:spMk id="4" creationId="{31F0BCA6-5C71-49AA-8159-C629CB5C4333}"/>
          </ac:spMkLst>
        </pc:spChg>
      </pc:sldChg>
      <pc:sldChg chg="addSp modSp">
        <pc:chgData name="" userId="" providerId="" clId="Web-{217B0DEC-03FE-4244-B700-F296F647722F}" dt="2019-06-14T06:37:20.953" v="205"/>
        <pc:sldMkLst>
          <pc:docMk/>
          <pc:sldMk cId="705556246" sldId="312"/>
        </pc:sldMkLst>
        <pc:spChg chg="add">
          <ac:chgData name="" userId="" providerId="" clId="Web-{217B0DEC-03FE-4244-B700-F296F647722F}" dt="2019-06-14T06:37:20.953" v="205"/>
          <ac:spMkLst>
            <pc:docMk/>
            <pc:sldMk cId="705556246" sldId="312"/>
            <ac:spMk id="3" creationId="{B2252A9D-2A1C-45DE-879A-A0DCE665946A}"/>
          </ac:spMkLst>
        </pc:spChg>
        <pc:graphicFrameChg chg="modGraphic">
          <ac:chgData name="" userId="" providerId="" clId="Web-{217B0DEC-03FE-4244-B700-F296F647722F}" dt="2019-06-14T06:37:12.406" v="204"/>
          <ac:graphicFrameMkLst>
            <pc:docMk/>
            <pc:sldMk cId="705556246" sldId="312"/>
            <ac:graphicFrameMk id="4" creationId="{00000000-0000-0000-0000-000000000000}"/>
          </ac:graphicFrameMkLst>
        </pc:graphicFrameChg>
      </pc:sldChg>
      <pc:sldChg chg="addSp">
        <pc:chgData name="" userId="" providerId="" clId="Web-{217B0DEC-03FE-4244-B700-F296F647722F}" dt="2019-06-14T06:37:25.390" v="206"/>
        <pc:sldMkLst>
          <pc:docMk/>
          <pc:sldMk cId="20262978" sldId="313"/>
        </pc:sldMkLst>
        <pc:spChg chg="add">
          <ac:chgData name="" userId="" providerId="" clId="Web-{217B0DEC-03FE-4244-B700-F296F647722F}" dt="2019-06-14T06:37:25.390" v="206"/>
          <ac:spMkLst>
            <pc:docMk/>
            <pc:sldMk cId="20262978" sldId="313"/>
            <ac:spMk id="5" creationId="{48DBF1C1-6EDB-4AF0-B5DB-39D8BB1350AC}"/>
          </ac:spMkLst>
        </pc:spChg>
      </pc:sldChg>
      <pc:sldChg chg="addSp">
        <pc:chgData name="" userId="" providerId="" clId="Web-{217B0DEC-03FE-4244-B700-F296F647722F}" dt="2019-06-14T06:37:31.187" v="207"/>
        <pc:sldMkLst>
          <pc:docMk/>
          <pc:sldMk cId="1909046366" sldId="314"/>
        </pc:sldMkLst>
        <pc:spChg chg="add">
          <ac:chgData name="" userId="" providerId="" clId="Web-{217B0DEC-03FE-4244-B700-F296F647722F}" dt="2019-06-14T06:37:31.187" v="207"/>
          <ac:spMkLst>
            <pc:docMk/>
            <pc:sldMk cId="1909046366" sldId="314"/>
            <ac:spMk id="5" creationId="{57C10E15-19DA-4352-9BCF-10D584414A84}"/>
          </ac:spMkLst>
        </pc:spChg>
      </pc:sldChg>
      <pc:sldChg chg="addSp">
        <pc:chgData name="" userId="" providerId="" clId="Web-{217B0DEC-03FE-4244-B700-F296F647722F}" dt="2019-06-14T06:37:38.828" v="208"/>
        <pc:sldMkLst>
          <pc:docMk/>
          <pc:sldMk cId="377297047" sldId="315"/>
        </pc:sldMkLst>
        <pc:spChg chg="add">
          <ac:chgData name="" userId="" providerId="" clId="Web-{217B0DEC-03FE-4244-B700-F296F647722F}" dt="2019-06-14T06:37:38.828" v="208"/>
          <ac:spMkLst>
            <pc:docMk/>
            <pc:sldMk cId="377297047" sldId="315"/>
            <ac:spMk id="5" creationId="{88AD6C46-4047-4BF5-B273-89B1E7739611}"/>
          </ac:spMkLst>
        </pc:spChg>
      </pc:sldChg>
      <pc:sldChg chg="addSp modSp">
        <pc:chgData name="" userId="" providerId="" clId="Web-{217B0DEC-03FE-4244-B700-F296F647722F}" dt="2019-06-14T06:21:37.506" v="12" actId="20577"/>
        <pc:sldMkLst>
          <pc:docMk/>
          <pc:sldMk cId="687546797" sldId="316"/>
        </pc:sldMkLst>
        <pc:spChg chg="add mod">
          <ac:chgData name="" userId="" providerId="" clId="Web-{217B0DEC-03FE-4244-B700-F296F647722F}" dt="2019-06-14T06:21:37.506" v="12" actId="20577"/>
          <ac:spMkLst>
            <pc:docMk/>
            <pc:sldMk cId="687546797" sldId="316"/>
            <ac:spMk id="4" creationId="{EF1909F1-C521-416B-BACE-E6C56EF52E53}"/>
          </ac:spMkLst>
        </pc:spChg>
      </pc:sldChg>
      <pc:sldChg chg="addSp">
        <pc:chgData name="" userId="" providerId="" clId="Web-{217B0DEC-03FE-4244-B700-F296F647722F}" dt="2019-06-14T06:22:01.553" v="15"/>
        <pc:sldMkLst>
          <pc:docMk/>
          <pc:sldMk cId="2136996319" sldId="317"/>
        </pc:sldMkLst>
        <pc:spChg chg="add">
          <ac:chgData name="" userId="" providerId="" clId="Web-{217B0DEC-03FE-4244-B700-F296F647722F}" dt="2019-06-14T06:22:01.553" v="15"/>
          <ac:spMkLst>
            <pc:docMk/>
            <pc:sldMk cId="2136996319" sldId="317"/>
            <ac:spMk id="5" creationId="{3B5EA563-D1DE-4923-8C52-61C0E54A0F8C}"/>
          </ac:spMkLst>
        </pc:spChg>
      </pc:sldChg>
      <pc:sldChg chg="addSp">
        <pc:chgData name="" userId="" providerId="" clId="Web-{217B0DEC-03FE-4244-B700-F296F647722F}" dt="2019-06-14T06:37:56.687" v="210"/>
        <pc:sldMkLst>
          <pc:docMk/>
          <pc:sldMk cId="1349215626" sldId="336"/>
        </pc:sldMkLst>
        <pc:spChg chg="add">
          <ac:chgData name="" userId="" providerId="" clId="Web-{217B0DEC-03FE-4244-B700-F296F647722F}" dt="2019-06-14T06:37:56.687" v="210"/>
          <ac:spMkLst>
            <pc:docMk/>
            <pc:sldMk cId="1349215626" sldId="336"/>
            <ac:spMk id="5" creationId="{73A59EFF-453F-4223-BA13-567597240437}"/>
          </ac:spMkLst>
        </pc:spChg>
      </pc:sldChg>
      <pc:sldChg chg="addSp">
        <pc:chgData name="" userId="" providerId="" clId="Web-{217B0DEC-03FE-4244-B700-F296F647722F}" dt="2019-06-14T06:39:03.344" v="227"/>
        <pc:sldMkLst>
          <pc:docMk/>
          <pc:sldMk cId="237654535" sldId="337"/>
        </pc:sldMkLst>
        <pc:spChg chg="add">
          <ac:chgData name="" userId="" providerId="" clId="Web-{217B0DEC-03FE-4244-B700-F296F647722F}" dt="2019-06-14T06:39:03.344" v="227"/>
          <ac:spMkLst>
            <pc:docMk/>
            <pc:sldMk cId="237654535" sldId="337"/>
            <ac:spMk id="5" creationId="{0DD598C6-D4B2-48F2-9985-979326DF34C1}"/>
          </ac:spMkLst>
        </pc:spChg>
      </pc:sldChg>
      <pc:sldChg chg="addSp modSp">
        <pc:chgData name="" userId="" providerId="" clId="Web-{217B0DEC-03FE-4244-B700-F296F647722F}" dt="2019-06-14T06:38:32.141" v="224" actId="20577"/>
        <pc:sldMkLst>
          <pc:docMk/>
          <pc:sldMk cId="855739040" sldId="338"/>
        </pc:sldMkLst>
        <pc:spChg chg="add mod">
          <ac:chgData name="" userId="" providerId="" clId="Web-{217B0DEC-03FE-4244-B700-F296F647722F}" dt="2019-06-14T06:38:32.141" v="224" actId="20577"/>
          <ac:spMkLst>
            <pc:docMk/>
            <pc:sldMk cId="855739040" sldId="338"/>
            <ac:spMk id="6" creationId="{0482F4F4-48A5-47AD-819D-BA72AEE42DB0}"/>
          </ac:spMkLst>
        </pc:spChg>
        <pc:picChg chg="mod">
          <ac:chgData name="" userId="" providerId="" clId="Web-{217B0DEC-03FE-4244-B700-F296F647722F}" dt="2019-06-14T06:38:12.719" v="212" actId="1076"/>
          <ac:picMkLst>
            <pc:docMk/>
            <pc:sldMk cId="855739040" sldId="338"/>
            <ac:picMk id="4" creationId="{00000000-0000-0000-0000-000000000000}"/>
          </ac:picMkLst>
        </pc:picChg>
      </pc:sldChg>
      <pc:sldChg chg="addSp">
        <pc:chgData name="" userId="" providerId="" clId="Web-{217B0DEC-03FE-4244-B700-F296F647722F}" dt="2019-06-14T06:39:19.360" v="230"/>
        <pc:sldMkLst>
          <pc:docMk/>
          <pc:sldMk cId="2088145328" sldId="339"/>
        </pc:sldMkLst>
        <pc:spChg chg="add">
          <ac:chgData name="" userId="" providerId="" clId="Web-{217B0DEC-03FE-4244-B700-F296F647722F}" dt="2019-06-14T06:39:19.360" v="230"/>
          <ac:spMkLst>
            <pc:docMk/>
            <pc:sldMk cId="2088145328" sldId="339"/>
            <ac:spMk id="5" creationId="{DA57FC46-CD8D-4442-8C91-D5AA6EB75CE7}"/>
          </ac:spMkLst>
        </pc:spChg>
      </pc:sldChg>
      <pc:sldChg chg="addSp">
        <pc:chgData name="" userId="" providerId="" clId="Web-{217B0DEC-03FE-4244-B700-F296F647722F}" dt="2019-06-14T06:39:24.017" v="231"/>
        <pc:sldMkLst>
          <pc:docMk/>
          <pc:sldMk cId="1682163703" sldId="340"/>
        </pc:sldMkLst>
        <pc:spChg chg="add">
          <ac:chgData name="" userId="" providerId="" clId="Web-{217B0DEC-03FE-4244-B700-F296F647722F}" dt="2019-06-14T06:39:24.017" v="231"/>
          <ac:spMkLst>
            <pc:docMk/>
            <pc:sldMk cId="1682163703" sldId="340"/>
            <ac:spMk id="5" creationId="{2D6BC7F0-0552-4CE0-BC31-10E4415B0B28}"/>
          </ac:spMkLst>
        </pc:spChg>
      </pc:sldChg>
      <pc:sldChg chg="addSp">
        <pc:chgData name="" userId="" providerId="" clId="Web-{217B0DEC-03FE-4244-B700-F296F647722F}" dt="2019-06-14T06:39:59.704" v="233"/>
        <pc:sldMkLst>
          <pc:docMk/>
          <pc:sldMk cId="1371103432" sldId="341"/>
        </pc:sldMkLst>
        <pc:spChg chg="add">
          <ac:chgData name="" userId="" providerId="" clId="Web-{217B0DEC-03FE-4244-B700-F296F647722F}" dt="2019-06-14T06:39:59.704" v="233"/>
          <ac:spMkLst>
            <pc:docMk/>
            <pc:sldMk cId="1371103432" sldId="341"/>
            <ac:spMk id="5" creationId="{7181545A-1064-470F-AAA4-E7008A4CCC2A}"/>
          </ac:spMkLst>
        </pc:spChg>
      </pc:sldChg>
      <pc:sldChg chg="addSp">
        <pc:chgData name="" userId="" providerId="" clId="Web-{217B0DEC-03FE-4244-B700-F296F647722F}" dt="2019-06-14T06:40:09.079" v="234"/>
        <pc:sldMkLst>
          <pc:docMk/>
          <pc:sldMk cId="818304482" sldId="342"/>
        </pc:sldMkLst>
        <pc:spChg chg="add">
          <ac:chgData name="" userId="" providerId="" clId="Web-{217B0DEC-03FE-4244-B700-F296F647722F}" dt="2019-06-14T06:40:09.079" v="234"/>
          <ac:spMkLst>
            <pc:docMk/>
            <pc:sldMk cId="818304482" sldId="342"/>
            <ac:spMk id="5" creationId="{478ADFD7-D0CC-4F16-AD33-43C627F85AF5}"/>
          </ac:spMkLst>
        </pc:spChg>
      </pc:sldChg>
      <pc:sldChg chg="addSp">
        <pc:chgData name="" userId="" providerId="" clId="Web-{217B0DEC-03FE-4244-B700-F296F647722F}" dt="2019-06-14T06:40:15.923" v="235"/>
        <pc:sldMkLst>
          <pc:docMk/>
          <pc:sldMk cId="1044623581" sldId="343"/>
        </pc:sldMkLst>
        <pc:spChg chg="add">
          <ac:chgData name="" userId="" providerId="" clId="Web-{217B0DEC-03FE-4244-B700-F296F647722F}" dt="2019-06-14T06:40:15.923" v="235"/>
          <ac:spMkLst>
            <pc:docMk/>
            <pc:sldMk cId="1044623581" sldId="343"/>
            <ac:spMk id="5" creationId="{3E9D5735-FCCE-48E1-9823-4582DEDA2A79}"/>
          </ac:spMkLst>
        </pc:spChg>
      </pc:sldChg>
      <pc:sldChg chg="addSp">
        <pc:chgData name="" userId="" providerId="" clId="Web-{217B0DEC-03FE-4244-B700-F296F647722F}" dt="2019-06-14T06:41:08.392" v="238"/>
        <pc:sldMkLst>
          <pc:docMk/>
          <pc:sldMk cId="209735339" sldId="344"/>
        </pc:sldMkLst>
        <pc:spChg chg="add">
          <ac:chgData name="" userId="" providerId="" clId="Web-{217B0DEC-03FE-4244-B700-F296F647722F}" dt="2019-06-14T06:41:08.392" v="238"/>
          <ac:spMkLst>
            <pc:docMk/>
            <pc:sldMk cId="209735339" sldId="344"/>
            <ac:spMk id="5" creationId="{632C87E3-23AB-4342-9B16-FE84847C719C}"/>
          </ac:spMkLst>
        </pc:spChg>
      </pc:sldChg>
      <pc:sldChg chg="addSp">
        <pc:chgData name="" userId="" providerId="" clId="Web-{217B0DEC-03FE-4244-B700-F296F647722F}" dt="2019-06-14T06:41:12.674" v="239"/>
        <pc:sldMkLst>
          <pc:docMk/>
          <pc:sldMk cId="1318484156" sldId="345"/>
        </pc:sldMkLst>
        <pc:spChg chg="add">
          <ac:chgData name="" userId="" providerId="" clId="Web-{217B0DEC-03FE-4244-B700-F296F647722F}" dt="2019-06-14T06:41:12.674" v="239"/>
          <ac:spMkLst>
            <pc:docMk/>
            <pc:sldMk cId="1318484156" sldId="345"/>
            <ac:spMk id="5" creationId="{410675F9-2A58-44D5-97FC-E84B015F2FB2}"/>
          </ac:spMkLst>
        </pc:spChg>
      </pc:sldChg>
      <pc:sldChg chg="addSp">
        <pc:chgData name="" userId="" providerId="" clId="Web-{217B0DEC-03FE-4244-B700-F296F647722F}" dt="2019-06-14T06:41:37.893" v="241"/>
        <pc:sldMkLst>
          <pc:docMk/>
          <pc:sldMk cId="1360355615" sldId="346"/>
        </pc:sldMkLst>
        <pc:spChg chg="add">
          <ac:chgData name="" userId="" providerId="" clId="Web-{217B0DEC-03FE-4244-B700-F296F647722F}" dt="2019-06-14T06:41:37.893" v="241"/>
          <ac:spMkLst>
            <pc:docMk/>
            <pc:sldMk cId="1360355615" sldId="346"/>
            <ac:spMk id="2" creationId="{60B615A5-44BA-4012-A486-8FCC163AC056}"/>
          </ac:spMkLst>
        </pc:spChg>
      </pc:sldChg>
      <pc:sldChg chg="addSp">
        <pc:chgData name="" userId="" providerId="" clId="Web-{217B0DEC-03FE-4244-B700-F296F647722F}" dt="2019-06-14T06:42:03.143" v="246"/>
        <pc:sldMkLst>
          <pc:docMk/>
          <pc:sldMk cId="870082405" sldId="347"/>
        </pc:sldMkLst>
        <pc:spChg chg="add">
          <ac:chgData name="" userId="" providerId="" clId="Web-{217B0DEC-03FE-4244-B700-F296F647722F}" dt="2019-06-14T06:42:03.143" v="246"/>
          <ac:spMkLst>
            <pc:docMk/>
            <pc:sldMk cId="870082405" sldId="347"/>
            <ac:spMk id="2" creationId="{A28CF424-C4AF-4F3C-A710-3262C5334B11}"/>
          </ac:spMkLst>
        </pc:spChg>
      </pc:sldChg>
      <pc:sldChg chg="addSp">
        <pc:chgData name="" userId="" providerId="" clId="Web-{217B0DEC-03FE-4244-B700-F296F647722F}" dt="2019-06-14T06:41:51.424" v="244"/>
        <pc:sldMkLst>
          <pc:docMk/>
          <pc:sldMk cId="378802822" sldId="348"/>
        </pc:sldMkLst>
        <pc:spChg chg="add">
          <ac:chgData name="" userId="" providerId="" clId="Web-{217B0DEC-03FE-4244-B700-F296F647722F}" dt="2019-06-14T06:41:51.424" v="244"/>
          <ac:spMkLst>
            <pc:docMk/>
            <pc:sldMk cId="378802822" sldId="348"/>
            <ac:spMk id="5" creationId="{6F3B7621-C7BC-41A5-8AEB-2FC34FF771C0}"/>
          </ac:spMkLst>
        </pc:spChg>
      </pc:sldChg>
      <pc:sldChg chg="addSp">
        <pc:chgData name="" userId="" providerId="" clId="Web-{217B0DEC-03FE-4244-B700-F296F647722F}" dt="2019-06-14T06:46:06.911" v="247"/>
        <pc:sldMkLst>
          <pc:docMk/>
          <pc:sldMk cId="2142757780" sldId="349"/>
        </pc:sldMkLst>
        <pc:spChg chg="add">
          <ac:chgData name="" userId="" providerId="" clId="Web-{217B0DEC-03FE-4244-B700-F296F647722F}" dt="2019-06-14T06:46:06.911" v="247"/>
          <ac:spMkLst>
            <pc:docMk/>
            <pc:sldMk cId="2142757780" sldId="349"/>
            <ac:spMk id="5" creationId="{B9B0D48B-0893-4B31-A05E-8F865825AC42}"/>
          </ac:spMkLst>
        </pc:spChg>
      </pc:sldChg>
      <pc:sldChg chg="addSp">
        <pc:chgData name="" userId="" providerId="" clId="Web-{217B0DEC-03FE-4244-B700-F296F647722F}" dt="2019-06-14T06:46:11.912" v="250"/>
        <pc:sldMkLst>
          <pc:docMk/>
          <pc:sldMk cId="1949402374" sldId="350"/>
        </pc:sldMkLst>
        <pc:spChg chg="add">
          <ac:chgData name="" userId="" providerId="" clId="Web-{217B0DEC-03FE-4244-B700-F296F647722F}" dt="2019-06-14T06:46:11.912" v="250"/>
          <ac:spMkLst>
            <pc:docMk/>
            <pc:sldMk cId="1949402374" sldId="350"/>
            <ac:spMk id="5" creationId="{77546F6D-3157-407A-9E7C-5CE3597AD329}"/>
          </ac:spMkLst>
        </pc:spChg>
      </pc:sldChg>
      <pc:sldChg chg="addSp">
        <pc:chgData name="" userId="" providerId="" clId="Web-{217B0DEC-03FE-4244-B700-F296F647722F}" dt="2019-06-14T06:46:15.911" v="251"/>
        <pc:sldMkLst>
          <pc:docMk/>
          <pc:sldMk cId="1695457954" sldId="351"/>
        </pc:sldMkLst>
        <pc:spChg chg="add">
          <ac:chgData name="" userId="" providerId="" clId="Web-{217B0DEC-03FE-4244-B700-F296F647722F}" dt="2019-06-14T06:46:15.911" v="251"/>
          <ac:spMkLst>
            <pc:docMk/>
            <pc:sldMk cId="1695457954" sldId="351"/>
            <ac:spMk id="5" creationId="{EEC2BCE6-3775-40BA-B19F-02137A67B3DA}"/>
          </ac:spMkLst>
        </pc:spChg>
      </pc:sldChg>
      <pc:sldChg chg="addSp">
        <pc:chgData name="" userId="" providerId="" clId="Web-{217B0DEC-03FE-4244-B700-F296F647722F}" dt="2019-06-14T06:41:58.783" v="245"/>
        <pc:sldMkLst>
          <pc:docMk/>
          <pc:sldMk cId="1327734375" sldId="352"/>
        </pc:sldMkLst>
        <pc:spChg chg="add">
          <ac:chgData name="" userId="" providerId="" clId="Web-{217B0DEC-03FE-4244-B700-F296F647722F}" dt="2019-06-14T06:41:58.783" v="245"/>
          <ac:spMkLst>
            <pc:docMk/>
            <pc:sldMk cId="1327734375" sldId="352"/>
            <ac:spMk id="5" creationId="{6FF91A72-BE0A-4132-B633-B622033888C2}"/>
          </ac:spMkLst>
        </pc:spChg>
      </pc:sldChg>
      <pc:sldChg chg="addSp">
        <pc:chgData name="" userId="" providerId="" clId="Web-{217B0DEC-03FE-4244-B700-F296F647722F}" dt="2019-06-14T06:46:22.520" v="253"/>
        <pc:sldMkLst>
          <pc:docMk/>
          <pc:sldMk cId="1896385415" sldId="353"/>
        </pc:sldMkLst>
        <pc:spChg chg="add">
          <ac:chgData name="" userId="" providerId="" clId="Web-{217B0DEC-03FE-4244-B700-F296F647722F}" dt="2019-06-14T06:46:22.520" v="253"/>
          <ac:spMkLst>
            <pc:docMk/>
            <pc:sldMk cId="1896385415" sldId="353"/>
            <ac:spMk id="5" creationId="{3B4B29A3-EA83-46E8-8B19-E3F9CA8E7322}"/>
          </ac:spMkLst>
        </pc:spChg>
      </pc:sldChg>
      <pc:sldChg chg="addSp">
        <pc:chgData name="" userId="" providerId="" clId="Web-{217B0DEC-03FE-4244-B700-F296F647722F}" dt="2019-06-14T06:46:23.974" v="254"/>
        <pc:sldMkLst>
          <pc:docMk/>
          <pc:sldMk cId="1079703357" sldId="354"/>
        </pc:sldMkLst>
        <pc:spChg chg="add">
          <ac:chgData name="" userId="" providerId="" clId="Web-{217B0DEC-03FE-4244-B700-F296F647722F}" dt="2019-06-14T06:46:23.974" v="254"/>
          <ac:spMkLst>
            <pc:docMk/>
            <pc:sldMk cId="1079703357" sldId="354"/>
            <ac:spMk id="5" creationId="{79930B6F-EF7F-4A00-873F-3BE363A6E058}"/>
          </ac:spMkLst>
        </pc:spChg>
      </pc:sldChg>
      <pc:sldChg chg="addSp">
        <pc:chgData name="" userId="" providerId="" clId="Web-{217B0DEC-03FE-4244-B700-F296F647722F}" dt="2019-06-14T06:46:30.036" v="257"/>
        <pc:sldMkLst>
          <pc:docMk/>
          <pc:sldMk cId="1612006602" sldId="355"/>
        </pc:sldMkLst>
        <pc:spChg chg="add">
          <ac:chgData name="" userId="" providerId="" clId="Web-{217B0DEC-03FE-4244-B700-F296F647722F}" dt="2019-06-14T06:46:30.036" v="257"/>
          <ac:spMkLst>
            <pc:docMk/>
            <pc:sldMk cId="1612006602" sldId="355"/>
            <ac:spMk id="5" creationId="{E9E000A8-E474-458E-A99E-D13A4A77735F}"/>
          </ac:spMkLst>
        </pc:spChg>
      </pc:sldChg>
      <pc:sldChg chg="addSp">
        <pc:chgData name="" userId="" providerId="" clId="Web-{217B0DEC-03FE-4244-B700-F296F647722F}" dt="2019-06-14T06:46:30.677" v="258"/>
        <pc:sldMkLst>
          <pc:docMk/>
          <pc:sldMk cId="966590092" sldId="356"/>
        </pc:sldMkLst>
        <pc:spChg chg="add">
          <ac:chgData name="" userId="" providerId="" clId="Web-{217B0DEC-03FE-4244-B700-F296F647722F}" dt="2019-06-14T06:46:30.677" v="258"/>
          <ac:spMkLst>
            <pc:docMk/>
            <pc:sldMk cId="966590092" sldId="356"/>
            <ac:spMk id="5" creationId="{AACA39CD-5F17-446B-BCCC-DE49205E2EFE}"/>
          </ac:spMkLst>
        </pc:spChg>
      </pc:sldChg>
      <pc:sldChg chg="addSp delSp">
        <pc:chgData name="" userId="" providerId="" clId="Web-{217B0DEC-03FE-4244-B700-F296F647722F}" dt="2019-06-14T06:46:36.599" v="260"/>
        <pc:sldMkLst>
          <pc:docMk/>
          <pc:sldMk cId="1196374384" sldId="359"/>
        </pc:sldMkLst>
        <pc:spChg chg="add del">
          <ac:chgData name="" userId="" providerId="" clId="Web-{217B0DEC-03FE-4244-B700-F296F647722F}" dt="2019-06-14T06:46:36.599" v="260"/>
          <ac:spMkLst>
            <pc:docMk/>
            <pc:sldMk cId="1196374384" sldId="359"/>
            <ac:spMk id="2" creationId="{D3EBE288-DEEB-410A-88E8-D563D21A3AF8}"/>
          </ac:spMkLst>
        </pc:spChg>
      </pc:sldChg>
      <pc:sldChg chg="addSp">
        <pc:chgData name="" userId="" providerId="" clId="Web-{217B0DEC-03FE-4244-B700-F296F647722F}" dt="2019-06-14T06:37:50.547" v="209"/>
        <pc:sldMkLst>
          <pc:docMk/>
          <pc:sldMk cId="630308222" sldId="455"/>
        </pc:sldMkLst>
        <pc:spChg chg="add">
          <ac:chgData name="" userId="" providerId="" clId="Web-{217B0DEC-03FE-4244-B700-F296F647722F}" dt="2019-06-14T06:37:50.547" v="209"/>
          <ac:spMkLst>
            <pc:docMk/>
            <pc:sldMk cId="630308222" sldId="455"/>
            <ac:spMk id="5" creationId="{6F0B8490-7D42-4B8C-BB9F-C59DD3BACD76}"/>
          </ac:spMkLst>
        </pc:spChg>
      </pc:sldChg>
      <pc:sldChg chg="addSp">
        <pc:chgData name="" userId="" providerId="" clId="Web-{217B0DEC-03FE-4244-B700-F296F647722F}" dt="2019-06-14T06:38:08.953" v="211"/>
        <pc:sldMkLst>
          <pc:docMk/>
          <pc:sldMk cId="2091910416" sldId="456"/>
        </pc:sldMkLst>
        <pc:spChg chg="add">
          <ac:chgData name="" userId="" providerId="" clId="Web-{217B0DEC-03FE-4244-B700-F296F647722F}" dt="2019-06-14T06:38:08.953" v="211"/>
          <ac:spMkLst>
            <pc:docMk/>
            <pc:sldMk cId="2091910416" sldId="456"/>
            <ac:spMk id="5" creationId="{2CDAE4E2-FDC1-4CD1-81A4-9E76638836E5}"/>
          </ac:spMkLst>
        </pc:spChg>
      </pc:sldChg>
      <pc:sldChg chg="addSp">
        <pc:chgData name="" userId="" providerId="" clId="Web-{217B0DEC-03FE-4244-B700-F296F647722F}" dt="2019-06-14T06:39:06.641" v="228"/>
        <pc:sldMkLst>
          <pc:docMk/>
          <pc:sldMk cId="528413429" sldId="457"/>
        </pc:sldMkLst>
        <pc:spChg chg="add">
          <ac:chgData name="" userId="" providerId="" clId="Web-{217B0DEC-03FE-4244-B700-F296F647722F}" dt="2019-06-14T06:39:06.641" v="228"/>
          <ac:spMkLst>
            <pc:docMk/>
            <pc:sldMk cId="528413429" sldId="457"/>
            <ac:spMk id="5" creationId="{51EE2728-CF35-4F6E-9DC3-EB61A32BBEA8}"/>
          </ac:spMkLst>
        </pc:spChg>
      </pc:sldChg>
      <pc:sldChg chg="addSp">
        <pc:chgData name="" userId="" providerId="" clId="Web-{217B0DEC-03FE-4244-B700-F296F647722F}" dt="2019-06-14T06:39:34.251" v="232"/>
        <pc:sldMkLst>
          <pc:docMk/>
          <pc:sldMk cId="574145063" sldId="458"/>
        </pc:sldMkLst>
        <pc:spChg chg="add">
          <ac:chgData name="" userId="" providerId="" clId="Web-{217B0DEC-03FE-4244-B700-F296F647722F}" dt="2019-06-14T06:39:34.251" v="232"/>
          <ac:spMkLst>
            <pc:docMk/>
            <pc:sldMk cId="574145063" sldId="458"/>
            <ac:spMk id="5" creationId="{706DDDE4-7D78-44F9-BBE3-3A2BCC83E98E}"/>
          </ac:spMkLst>
        </pc:spChg>
      </pc:sldChg>
      <pc:sldChg chg="addSp">
        <pc:chgData name="" userId="" providerId="" clId="Web-{217B0DEC-03FE-4244-B700-F296F647722F}" dt="2019-06-14T06:40:26.642" v="236"/>
        <pc:sldMkLst>
          <pc:docMk/>
          <pc:sldMk cId="1762486930" sldId="459"/>
        </pc:sldMkLst>
        <pc:spChg chg="add">
          <ac:chgData name="" userId="" providerId="" clId="Web-{217B0DEC-03FE-4244-B700-F296F647722F}" dt="2019-06-14T06:40:26.642" v="236"/>
          <ac:spMkLst>
            <pc:docMk/>
            <pc:sldMk cId="1762486930" sldId="459"/>
            <ac:spMk id="5" creationId="{A0F8BAE2-7DBA-4561-829D-479F5C3FBD94}"/>
          </ac:spMkLst>
        </pc:spChg>
      </pc:sldChg>
      <pc:sldChg chg="addSp">
        <pc:chgData name="" userId="" providerId="" clId="Web-{217B0DEC-03FE-4244-B700-F296F647722F}" dt="2019-06-14T06:41:26.455" v="240"/>
        <pc:sldMkLst>
          <pc:docMk/>
          <pc:sldMk cId="2144090017" sldId="460"/>
        </pc:sldMkLst>
        <pc:spChg chg="add">
          <ac:chgData name="" userId="" providerId="" clId="Web-{217B0DEC-03FE-4244-B700-F296F647722F}" dt="2019-06-14T06:41:26.455" v="240"/>
          <ac:spMkLst>
            <pc:docMk/>
            <pc:sldMk cId="2144090017" sldId="460"/>
            <ac:spMk id="13" creationId="{806BBA0F-3748-4672-9D7A-3449FB062E3D}"/>
          </ac:spMkLst>
        </pc:spChg>
      </pc:sldChg>
      <pc:sldChg chg="addSp">
        <pc:chgData name="" userId="" providerId="" clId="Web-{217B0DEC-03FE-4244-B700-F296F647722F}" dt="2019-06-14T06:41:41.924" v="242"/>
        <pc:sldMkLst>
          <pc:docMk/>
          <pc:sldMk cId="1389661283" sldId="461"/>
        </pc:sldMkLst>
        <pc:spChg chg="add">
          <ac:chgData name="" userId="" providerId="" clId="Web-{217B0DEC-03FE-4244-B700-F296F647722F}" dt="2019-06-14T06:41:41.924" v="242"/>
          <ac:spMkLst>
            <pc:docMk/>
            <pc:sldMk cId="1389661283" sldId="461"/>
            <ac:spMk id="2" creationId="{49EAF0BD-D543-4E04-AA8E-CF4A42394C7C}"/>
          </ac:spMkLst>
        </pc:spChg>
      </pc:sldChg>
      <pc:sldChg chg="addSp">
        <pc:chgData name="" userId="" providerId="" clId="Web-{217B0DEC-03FE-4244-B700-F296F647722F}" dt="2019-06-14T06:41:04.845" v="237"/>
        <pc:sldMkLst>
          <pc:docMk/>
          <pc:sldMk cId="1465787896" sldId="462"/>
        </pc:sldMkLst>
        <pc:spChg chg="add">
          <ac:chgData name="" userId="" providerId="" clId="Web-{217B0DEC-03FE-4244-B700-F296F647722F}" dt="2019-06-14T06:41:04.845" v="237"/>
          <ac:spMkLst>
            <pc:docMk/>
            <pc:sldMk cId="1465787896" sldId="462"/>
            <ac:spMk id="2" creationId="{5AEE87EA-B918-4E43-ADDD-082E388B1D12}"/>
          </ac:spMkLst>
        </pc:spChg>
      </pc:sldChg>
      <pc:sldChg chg="addSp">
        <pc:chgData name="" userId="" providerId="" clId="Web-{217B0DEC-03FE-4244-B700-F296F647722F}" dt="2019-06-14T06:46:10.286" v="249"/>
        <pc:sldMkLst>
          <pc:docMk/>
          <pc:sldMk cId="34259302" sldId="463"/>
        </pc:sldMkLst>
        <pc:spChg chg="add">
          <ac:chgData name="" userId="" providerId="" clId="Web-{217B0DEC-03FE-4244-B700-F296F647722F}" dt="2019-06-14T06:46:10.286" v="249"/>
          <ac:spMkLst>
            <pc:docMk/>
            <pc:sldMk cId="34259302" sldId="463"/>
            <ac:spMk id="5" creationId="{6392E0D3-2774-40C1-97D1-CC21FA710EC2}"/>
          </ac:spMkLst>
        </pc:spChg>
      </pc:sldChg>
      <pc:sldChg chg="addSp">
        <pc:chgData name="" userId="" providerId="" clId="Web-{217B0DEC-03FE-4244-B700-F296F647722F}" dt="2019-06-14T06:46:18.583" v="252"/>
        <pc:sldMkLst>
          <pc:docMk/>
          <pc:sldMk cId="1216928679" sldId="464"/>
        </pc:sldMkLst>
        <pc:spChg chg="add">
          <ac:chgData name="" userId="" providerId="" clId="Web-{217B0DEC-03FE-4244-B700-F296F647722F}" dt="2019-06-14T06:46:18.583" v="252"/>
          <ac:spMkLst>
            <pc:docMk/>
            <pc:sldMk cId="1216928679" sldId="464"/>
            <ac:spMk id="5" creationId="{FF5DB4A8-3385-43E9-AAA9-04AB92E8E643}"/>
          </ac:spMkLst>
        </pc:spChg>
      </pc:sldChg>
      <pc:sldChg chg="addSp">
        <pc:chgData name="" userId="" providerId="" clId="Web-{217B0DEC-03FE-4244-B700-F296F647722F}" dt="2019-06-14T06:46:25.864" v="255"/>
        <pc:sldMkLst>
          <pc:docMk/>
          <pc:sldMk cId="1531182269" sldId="465"/>
        </pc:sldMkLst>
        <pc:spChg chg="add">
          <ac:chgData name="" userId="" providerId="" clId="Web-{217B0DEC-03FE-4244-B700-F296F647722F}" dt="2019-06-14T06:46:25.864" v="255"/>
          <ac:spMkLst>
            <pc:docMk/>
            <pc:sldMk cId="1531182269" sldId="465"/>
            <ac:spMk id="5" creationId="{84F393F9-9C6D-4036-BC18-3D290B57CD44}"/>
          </ac:spMkLst>
        </pc:spChg>
      </pc:sldChg>
      <pc:sldChg chg="addSp">
        <pc:chgData name="" userId="" providerId="" clId="Web-{217B0DEC-03FE-4244-B700-F296F647722F}" dt="2019-06-14T06:46:27.989" v="256"/>
        <pc:sldMkLst>
          <pc:docMk/>
          <pc:sldMk cId="922616861" sldId="466"/>
        </pc:sldMkLst>
        <pc:spChg chg="add">
          <ac:chgData name="" userId="" providerId="" clId="Web-{217B0DEC-03FE-4244-B700-F296F647722F}" dt="2019-06-14T06:46:27.989" v="256"/>
          <ac:spMkLst>
            <pc:docMk/>
            <pc:sldMk cId="922616861" sldId="466"/>
            <ac:spMk id="5" creationId="{E588B670-FD17-4276-8E8D-29124A6916DB}"/>
          </ac:spMkLst>
        </pc:spChg>
      </pc:sldChg>
      <pc:sldChg chg="modSp">
        <pc:chgData name="" userId="" providerId="" clId="Web-{217B0DEC-03FE-4244-B700-F296F647722F}" dt="2019-06-14T06:26:36.040" v="53" actId="20577"/>
        <pc:sldMkLst>
          <pc:docMk/>
          <pc:sldMk cId="726451152" sldId="472"/>
        </pc:sldMkLst>
        <pc:spChg chg="mod">
          <ac:chgData name="" userId="" providerId="" clId="Web-{217B0DEC-03FE-4244-B700-F296F647722F}" dt="2019-06-14T06:26:36.040" v="53" actId="20577"/>
          <ac:spMkLst>
            <pc:docMk/>
            <pc:sldMk cId="726451152" sldId="472"/>
            <ac:spMk id="5" creationId="{00000000-0000-0000-0000-000000000000}"/>
          </ac:spMkLst>
        </pc:spChg>
      </pc:sldChg>
      <pc:sldChg chg="modSp">
        <pc:chgData name="" userId="" providerId="" clId="Web-{217B0DEC-03FE-4244-B700-F296F647722F}" dt="2019-06-14T06:28:29.620" v="85" actId="20577"/>
        <pc:sldMkLst>
          <pc:docMk/>
          <pc:sldMk cId="455746784" sldId="474"/>
        </pc:sldMkLst>
        <pc:spChg chg="mod">
          <ac:chgData name="" userId="" providerId="" clId="Web-{217B0DEC-03FE-4244-B700-F296F647722F}" dt="2019-06-14T06:28:29.620" v="85" actId="20577"/>
          <ac:spMkLst>
            <pc:docMk/>
            <pc:sldMk cId="455746784" sldId="474"/>
            <ac:spMk id="4" creationId="{00000000-0000-0000-0000-000000000000}"/>
          </ac:spMkLst>
        </pc:spChg>
      </pc:sldChg>
      <pc:sldChg chg="addSp">
        <pc:chgData name="" userId="" providerId="" clId="Web-{217B0DEC-03FE-4244-B700-F296F647722F}" dt="2019-06-14T06:39:12.204" v="229"/>
        <pc:sldMkLst>
          <pc:docMk/>
          <pc:sldMk cId="1513176409" sldId="498"/>
        </pc:sldMkLst>
        <pc:spChg chg="add">
          <ac:chgData name="" userId="" providerId="" clId="Web-{217B0DEC-03FE-4244-B700-F296F647722F}" dt="2019-06-14T06:39:12.204" v="229"/>
          <ac:spMkLst>
            <pc:docMk/>
            <pc:sldMk cId="1513176409" sldId="498"/>
            <ac:spMk id="5" creationId="{90120FFE-6D1D-4260-B161-150145774C26}"/>
          </ac:spMkLst>
        </pc:spChg>
      </pc:sldChg>
      <pc:sldChg chg="addSp">
        <pc:chgData name="" userId="" providerId="" clId="Web-{217B0DEC-03FE-4244-B700-F296F647722F}" dt="2019-06-14T06:46:08.458" v="248"/>
        <pc:sldMkLst>
          <pc:docMk/>
          <pc:sldMk cId="1039486742" sldId="499"/>
        </pc:sldMkLst>
        <pc:spChg chg="add">
          <ac:chgData name="" userId="" providerId="" clId="Web-{217B0DEC-03FE-4244-B700-F296F647722F}" dt="2019-06-14T06:46:08.458" v="248"/>
          <ac:spMkLst>
            <pc:docMk/>
            <pc:sldMk cId="1039486742" sldId="499"/>
            <ac:spMk id="5" creationId="{494DA18C-C6A2-4613-B8D8-227664B45A80}"/>
          </ac:spMkLst>
        </pc:spChg>
      </pc:sldChg>
      <pc:sldChg chg="addSp modSp">
        <pc:chgData name="" userId="" providerId="" clId="Web-{217B0DEC-03FE-4244-B700-F296F647722F}" dt="2019-06-14T06:35:20.592" v="177" actId="20577"/>
        <pc:sldMkLst>
          <pc:docMk/>
          <pc:sldMk cId="670997904" sldId="561"/>
        </pc:sldMkLst>
        <pc:spChg chg="add mod">
          <ac:chgData name="" userId="" providerId="" clId="Web-{217B0DEC-03FE-4244-B700-F296F647722F}" dt="2019-06-14T06:35:20.592" v="177" actId="20577"/>
          <ac:spMkLst>
            <pc:docMk/>
            <pc:sldMk cId="670997904" sldId="561"/>
            <ac:spMk id="2" creationId="{75C2860F-D2B1-446F-9C3D-C738BF54E076}"/>
          </ac:spMkLst>
        </pc:spChg>
      </pc:sldChg>
      <pc:sldChg chg="addSp modSp">
        <pc:chgData name="" userId="" providerId="" clId="Web-{217B0DEC-03FE-4244-B700-F296F647722F}" dt="2019-06-14T06:35:24.655" v="180" actId="20577"/>
        <pc:sldMkLst>
          <pc:docMk/>
          <pc:sldMk cId="1338818467" sldId="562"/>
        </pc:sldMkLst>
        <pc:spChg chg="add mod">
          <ac:chgData name="" userId="" providerId="" clId="Web-{217B0DEC-03FE-4244-B700-F296F647722F}" dt="2019-06-14T06:35:24.655" v="180" actId="20577"/>
          <ac:spMkLst>
            <pc:docMk/>
            <pc:sldMk cId="1338818467" sldId="562"/>
            <ac:spMk id="4" creationId="{9B6A0372-E60B-4998-89CE-113C78D2BE99}"/>
          </ac:spMkLst>
        </pc:spChg>
      </pc:sldChg>
      <pc:sldChg chg="addSp modSp">
        <pc:chgData name="" userId="" providerId="" clId="Web-{217B0DEC-03FE-4244-B700-F296F647722F}" dt="2019-06-14T06:35:16.233" v="174" actId="20577"/>
        <pc:sldMkLst>
          <pc:docMk/>
          <pc:sldMk cId="1139620279" sldId="563"/>
        </pc:sldMkLst>
        <pc:spChg chg="add mod">
          <ac:chgData name="" userId="" providerId="" clId="Web-{217B0DEC-03FE-4244-B700-F296F647722F}" dt="2019-06-14T06:35:16.233" v="174" actId="20577"/>
          <ac:spMkLst>
            <pc:docMk/>
            <pc:sldMk cId="1139620279" sldId="563"/>
            <ac:spMk id="4" creationId="{70086E4D-B2DB-45E7-BF51-5F285FCFA447}"/>
          </ac:spMkLst>
        </pc:spChg>
        <pc:picChg chg="mod">
          <ac:chgData name="" userId="" providerId="" clId="Web-{217B0DEC-03FE-4244-B700-F296F647722F}" dt="2019-06-14T06:26:59.337" v="62" actId="1076"/>
          <ac:picMkLst>
            <pc:docMk/>
            <pc:sldMk cId="1139620279" sldId="563"/>
            <ac:picMk id="5" creationId="{00000000-0000-0000-0000-000000000000}"/>
          </ac:picMkLst>
        </pc:picChg>
      </pc:sldChg>
      <pc:sldChg chg="addSp modSp">
        <pc:chgData name="" userId="" providerId="" clId="Web-{217B0DEC-03FE-4244-B700-F296F647722F}" dt="2019-06-14T06:35:09.452" v="171" actId="20577"/>
        <pc:sldMkLst>
          <pc:docMk/>
          <pc:sldMk cId="1906340493" sldId="564"/>
        </pc:sldMkLst>
        <pc:spChg chg="add mod">
          <ac:chgData name="" userId="" providerId="" clId="Web-{217B0DEC-03FE-4244-B700-F296F647722F}" dt="2019-06-14T06:35:09.452" v="171" actId="20577"/>
          <ac:spMkLst>
            <pc:docMk/>
            <pc:sldMk cId="1906340493" sldId="564"/>
            <ac:spMk id="7" creationId="{787F6829-D15B-4D84-8046-D45537AAEB53}"/>
          </ac:spMkLst>
        </pc:spChg>
      </pc:sldChg>
      <pc:sldChg chg="addSp modSp">
        <pc:chgData name="" userId="" providerId="" clId="Web-{217B0DEC-03FE-4244-B700-F296F647722F}" dt="2019-06-14T06:35:04.483" v="168" actId="20577"/>
        <pc:sldMkLst>
          <pc:docMk/>
          <pc:sldMk cId="992788466" sldId="565"/>
        </pc:sldMkLst>
        <pc:spChg chg="add mod">
          <ac:chgData name="" userId="" providerId="" clId="Web-{217B0DEC-03FE-4244-B700-F296F647722F}" dt="2019-06-14T06:35:04.483" v="168" actId="20577"/>
          <ac:spMkLst>
            <pc:docMk/>
            <pc:sldMk cId="992788466" sldId="565"/>
            <ac:spMk id="5" creationId="{2A4A8485-733B-4048-86B5-08404CB577D8}"/>
          </ac:spMkLst>
        </pc:spChg>
      </pc:sldChg>
      <pc:sldChg chg="addSp modSp">
        <pc:chgData name="" userId="" providerId="" clId="Web-{217B0DEC-03FE-4244-B700-F296F647722F}" dt="2019-06-14T06:34:58.358" v="165" actId="20577"/>
        <pc:sldMkLst>
          <pc:docMk/>
          <pc:sldMk cId="1777014169" sldId="566"/>
        </pc:sldMkLst>
        <pc:spChg chg="add mod">
          <ac:chgData name="" userId="" providerId="" clId="Web-{217B0DEC-03FE-4244-B700-F296F647722F}" dt="2019-06-14T06:34:58.358" v="165" actId="20577"/>
          <ac:spMkLst>
            <pc:docMk/>
            <pc:sldMk cId="1777014169" sldId="566"/>
            <ac:spMk id="5" creationId="{9FFC2AB9-104E-435C-A60F-7CE6C20C5482}"/>
          </ac:spMkLst>
        </pc:spChg>
      </pc:sldChg>
      <pc:sldChg chg="addSp modSp">
        <pc:chgData name="" userId="" providerId="" clId="Web-{217B0DEC-03FE-4244-B700-F296F647722F}" dt="2019-06-14T06:34:52.811" v="162" actId="20577"/>
        <pc:sldMkLst>
          <pc:docMk/>
          <pc:sldMk cId="301028943" sldId="567"/>
        </pc:sldMkLst>
        <pc:spChg chg="add mod">
          <ac:chgData name="" userId="" providerId="" clId="Web-{217B0DEC-03FE-4244-B700-F296F647722F}" dt="2019-06-14T06:34:52.811" v="162" actId="20577"/>
          <ac:spMkLst>
            <pc:docMk/>
            <pc:sldMk cId="301028943" sldId="567"/>
            <ac:spMk id="6" creationId="{54AD6400-8A7B-46A1-B129-4A3BB2561511}"/>
          </ac:spMkLst>
        </pc:spChg>
        <pc:picChg chg="mod">
          <ac:chgData name="" userId="" providerId="" clId="Web-{217B0DEC-03FE-4244-B700-F296F647722F}" dt="2019-06-14T06:28:06.182" v="78" actId="1076"/>
          <ac:picMkLst>
            <pc:docMk/>
            <pc:sldMk cId="301028943" sldId="567"/>
            <ac:picMk id="4" creationId="{00000000-0000-0000-0000-000000000000}"/>
          </ac:picMkLst>
        </pc:picChg>
      </pc:sldChg>
      <pc:sldChg chg="modSp">
        <pc:chgData name="" userId="" providerId="" clId="Web-{217B0DEC-03FE-4244-B700-F296F647722F}" dt="2019-06-14T06:27:36.541" v="69" actId="20577"/>
        <pc:sldMkLst>
          <pc:docMk/>
          <pc:sldMk cId="1750454521" sldId="569"/>
        </pc:sldMkLst>
        <pc:spChg chg="mod">
          <ac:chgData name="" userId="" providerId="" clId="Web-{217B0DEC-03FE-4244-B700-F296F647722F}" dt="2019-06-14T06:27:36.541" v="69" actId="20577"/>
          <ac:spMkLst>
            <pc:docMk/>
            <pc:sldMk cId="1750454521" sldId="569"/>
            <ac:spMk id="5" creationId="{00000000-0000-0000-0000-000000000000}"/>
          </ac:spMkLst>
        </pc:spChg>
      </pc:sldChg>
      <pc:sldChg chg="addSp delSp modSp">
        <pc:chgData name="" userId="" providerId="" clId="Web-{217B0DEC-03FE-4244-B700-F296F647722F}" dt="2019-06-14T06:29:58.933" v="101"/>
        <pc:sldMkLst>
          <pc:docMk/>
          <pc:sldMk cId="268050285" sldId="570"/>
        </pc:sldMkLst>
        <pc:spChg chg="add del mod">
          <ac:chgData name="" userId="" providerId="" clId="Web-{217B0DEC-03FE-4244-B700-F296F647722F}" dt="2019-06-14T06:29:58.933" v="101"/>
          <ac:spMkLst>
            <pc:docMk/>
            <pc:sldMk cId="268050285" sldId="570"/>
            <ac:spMk id="2" creationId="{3D49EDFB-D334-4EF2-8065-B54091015810}"/>
          </ac:spMkLst>
        </pc:spChg>
      </pc:sldChg>
      <pc:sldChg chg="addSp delSp modSp">
        <pc:chgData name="" userId="" providerId="" clId="Web-{217B0DEC-03FE-4244-B700-F296F647722F}" dt="2019-06-14T06:34:44.701" v="159" actId="20577"/>
        <pc:sldMkLst>
          <pc:docMk/>
          <pc:sldMk cId="827038684" sldId="571"/>
        </pc:sldMkLst>
        <pc:spChg chg="add mod">
          <ac:chgData name="" userId="" providerId="" clId="Web-{217B0DEC-03FE-4244-B700-F296F647722F}" dt="2019-06-14T06:34:44.701" v="159" actId="20577"/>
          <ac:spMkLst>
            <pc:docMk/>
            <pc:sldMk cId="827038684" sldId="571"/>
            <ac:spMk id="2" creationId="{8CDCF62F-C8CB-4970-AC75-8EC86E6F4CF5}"/>
          </ac:spMkLst>
        </pc:spChg>
        <pc:spChg chg="add del">
          <ac:chgData name="" userId="" providerId="" clId="Web-{217B0DEC-03FE-4244-B700-F296F647722F}" dt="2019-06-14T06:32:16.997" v="108"/>
          <ac:spMkLst>
            <pc:docMk/>
            <pc:sldMk cId="827038684" sldId="571"/>
            <ac:spMk id="6" creationId="{3308327D-4B5A-404E-B46E-717CEBEF4A03}"/>
          </ac:spMkLst>
        </pc:spChg>
      </pc:sldChg>
      <pc:sldChg chg="addSp modSp">
        <pc:chgData name="" userId="" providerId="" clId="Web-{217B0DEC-03FE-4244-B700-F296F647722F}" dt="2019-06-14T06:34:37.358" v="156" actId="20577"/>
        <pc:sldMkLst>
          <pc:docMk/>
          <pc:sldMk cId="571230560" sldId="572"/>
        </pc:sldMkLst>
        <pc:spChg chg="add mod">
          <ac:chgData name="" userId="" providerId="" clId="Web-{217B0DEC-03FE-4244-B700-F296F647722F}" dt="2019-06-14T06:34:37.358" v="156" actId="20577"/>
          <ac:spMkLst>
            <pc:docMk/>
            <pc:sldMk cId="571230560" sldId="572"/>
            <ac:spMk id="6" creationId="{981058EF-8B6E-4B0D-BCF4-8216C08FFF97}"/>
          </ac:spMkLst>
        </pc:spChg>
      </pc:sldChg>
      <pc:sldChg chg="addSp modSp">
        <pc:chgData name="" userId="" providerId="" clId="Web-{217B0DEC-03FE-4244-B700-F296F647722F}" dt="2019-06-14T06:34:32.482" v="153" actId="20577"/>
        <pc:sldMkLst>
          <pc:docMk/>
          <pc:sldMk cId="1045909395" sldId="573"/>
        </pc:sldMkLst>
        <pc:spChg chg="add mod">
          <ac:chgData name="" userId="" providerId="" clId="Web-{217B0DEC-03FE-4244-B700-F296F647722F}" dt="2019-06-14T06:34:32.482" v="153" actId="20577"/>
          <ac:spMkLst>
            <pc:docMk/>
            <pc:sldMk cId="1045909395" sldId="573"/>
            <ac:spMk id="6" creationId="{8BCFE0C6-2CB5-419F-BC4B-0A807D60A0D1}"/>
          </ac:spMkLst>
        </pc:spChg>
      </pc:sldChg>
      <pc:sldChg chg="modSp">
        <pc:chgData name="" userId="" providerId="" clId="Web-{217B0DEC-03FE-4244-B700-F296F647722F}" dt="2019-06-14T06:33:16.294" v="113" actId="20577"/>
        <pc:sldMkLst>
          <pc:docMk/>
          <pc:sldMk cId="1544339221" sldId="574"/>
        </pc:sldMkLst>
        <pc:spChg chg="mod">
          <ac:chgData name="" userId="" providerId="" clId="Web-{217B0DEC-03FE-4244-B700-F296F647722F}" dt="2019-06-14T06:33:16.294" v="113" actId="20577"/>
          <ac:spMkLst>
            <pc:docMk/>
            <pc:sldMk cId="1544339221" sldId="574"/>
            <ac:spMk id="6" creationId="{00000000-0000-0000-0000-000000000000}"/>
          </ac:spMkLst>
        </pc:spChg>
        <pc:picChg chg="mod">
          <ac:chgData name="" userId="" providerId="" clId="Web-{217B0DEC-03FE-4244-B700-F296F647722F}" dt="2019-06-14T06:33:09.076" v="112" actId="14100"/>
          <ac:picMkLst>
            <pc:docMk/>
            <pc:sldMk cId="1544339221" sldId="574"/>
            <ac:picMk id="4" creationId="{00000000-0000-0000-0000-000000000000}"/>
          </ac:picMkLst>
        </pc:picChg>
      </pc:sldChg>
      <pc:sldChg chg="addSp modSp">
        <pc:chgData name="" userId="" providerId="" clId="Web-{217B0DEC-03FE-4244-B700-F296F647722F}" dt="2019-06-14T06:34:24.795" v="150" actId="20577"/>
        <pc:sldMkLst>
          <pc:docMk/>
          <pc:sldMk cId="1031457199" sldId="575"/>
        </pc:sldMkLst>
        <pc:spChg chg="add mod">
          <ac:chgData name="" userId="" providerId="" clId="Web-{217B0DEC-03FE-4244-B700-F296F647722F}" dt="2019-06-14T06:34:24.795" v="150" actId="20577"/>
          <ac:spMkLst>
            <pc:docMk/>
            <pc:sldMk cId="1031457199" sldId="575"/>
            <ac:spMk id="6" creationId="{652BD052-AE73-4AE3-B8EB-8F903B701A3B}"/>
          </ac:spMkLst>
        </pc:spChg>
      </pc:sldChg>
      <pc:sldChg chg="addSp modSp">
        <pc:chgData name="" userId="" providerId="" clId="Web-{217B0DEC-03FE-4244-B700-F296F647722F}" dt="2019-06-14T06:34:20.201" v="147" actId="20577"/>
        <pc:sldMkLst>
          <pc:docMk/>
          <pc:sldMk cId="991434607" sldId="576"/>
        </pc:sldMkLst>
        <pc:spChg chg="add mod">
          <ac:chgData name="" userId="" providerId="" clId="Web-{217B0DEC-03FE-4244-B700-F296F647722F}" dt="2019-06-14T06:34:20.201" v="147" actId="20577"/>
          <ac:spMkLst>
            <pc:docMk/>
            <pc:sldMk cId="991434607" sldId="576"/>
            <ac:spMk id="6" creationId="{3459DB12-2960-4DCD-AE89-C560033A59AD}"/>
          </ac:spMkLst>
        </pc:spChg>
      </pc:sldChg>
      <pc:sldChg chg="addSp modSp">
        <pc:chgData name="" userId="" providerId="" clId="Web-{217B0DEC-03FE-4244-B700-F296F647722F}" dt="2019-06-14T06:36:02.780" v="184" actId="20577"/>
        <pc:sldMkLst>
          <pc:docMk/>
          <pc:sldMk cId="2088849311" sldId="577"/>
        </pc:sldMkLst>
        <pc:spChg chg="add mod">
          <ac:chgData name="" userId="" providerId="" clId="Web-{217B0DEC-03FE-4244-B700-F296F647722F}" dt="2019-06-14T06:36:02.780" v="184" actId="20577"/>
          <ac:spMkLst>
            <pc:docMk/>
            <pc:sldMk cId="2088849311" sldId="577"/>
            <ac:spMk id="3" creationId="{D5CA32A5-92CB-4B3A-A9BF-DE1AB62D9FB2}"/>
          </ac:spMkLst>
        </pc:spChg>
      </pc:sldChg>
      <pc:sldChg chg="addSp modSp">
        <pc:chgData name="" userId="" providerId="" clId="Web-{217B0DEC-03FE-4244-B700-F296F647722F}" dt="2019-06-14T06:34:07.513" v="143" actId="1076"/>
        <pc:sldMkLst>
          <pc:docMk/>
          <pc:sldMk cId="1621755285" sldId="578"/>
        </pc:sldMkLst>
        <pc:spChg chg="add mod">
          <ac:chgData name="" userId="" providerId="" clId="Web-{217B0DEC-03FE-4244-B700-F296F647722F}" dt="2019-06-14T06:34:07.513" v="143" actId="1076"/>
          <ac:spMkLst>
            <pc:docMk/>
            <pc:sldMk cId="1621755285" sldId="578"/>
            <ac:spMk id="3" creationId="{937119C9-D9B5-4F41-AA86-CB8F19EAA2F5}"/>
          </ac:spMkLst>
        </pc:spChg>
      </pc:sldChg>
      <pc:sldChg chg="addSp">
        <pc:chgData name="" userId="" providerId="" clId="Web-{217B0DEC-03FE-4244-B700-F296F647722F}" dt="2019-06-14T06:36:06.499" v="186"/>
        <pc:sldMkLst>
          <pc:docMk/>
          <pc:sldMk cId="51442052" sldId="579"/>
        </pc:sldMkLst>
        <pc:spChg chg="add">
          <ac:chgData name="" userId="" providerId="" clId="Web-{217B0DEC-03FE-4244-B700-F296F647722F}" dt="2019-06-14T06:36:06.499" v="186"/>
          <ac:spMkLst>
            <pc:docMk/>
            <pc:sldMk cId="51442052" sldId="579"/>
            <ac:spMk id="5" creationId="{1BFEB492-31B6-4914-8C83-39A414545E8F}"/>
          </ac:spMkLst>
        </pc:spChg>
      </pc:sldChg>
      <pc:sldChg chg="addSp">
        <pc:chgData name="" userId="" providerId="" clId="Web-{217B0DEC-03FE-4244-B700-F296F647722F}" dt="2019-06-14T06:41:45.549" v="243"/>
        <pc:sldMkLst>
          <pc:docMk/>
          <pc:sldMk cId="938710653" sldId="581"/>
        </pc:sldMkLst>
        <pc:spChg chg="add">
          <ac:chgData name="" userId="" providerId="" clId="Web-{217B0DEC-03FE-4244-B700-F296F647722F}" dt="2019-06-14T06:41:45.549" v="243"/>
          <ac:spMkLst>
            <pc:docMk/>
            <pc:sldMk cId="938710653" sldId="581"/>
            <ac:spMk id="2" creationId="{96E73B4E-548F-413B-AF4C-7633AAD84D32}"/>
          </ac:spMkLst>
        </pc:spChg>
      </pc:sldChg>
    </pc:docChg>
  </pc:docChgLst>
  <pc:docChgLst>
    <pc:chgData clId="Web-{E154F3CC-DC30-4B17-B020-2C42A28161AC}"/>
    <pc:docChg chg="addSld modSection">
      <pc:chgData name="" userId="" providerId="" clId="Web-{E154F3CC-DC30-4B17-B020-2C42A28161AC}" dt="2019-06-14T05:45:33.673" v="2"/>
      <pc:docMkLst>
        <pc:docMk/>
      </pc:docMkLst>
      <pc:sldChg chg="add">
        <pc:chgData name="" userId="" providerId="" clId="Web-{E154F3CC-DC30-4B17-B020-2C42A28161AC}" dt="2019-06-14T05:45:33.533" v="0"/>
        <pc:sldMkLst>
          <pc:docMk/>
          <pc:sldMk cId="2803199031" sldId="582"/>
        </pc:sldMkLst>
      </pc:sldChg>
      <pc:sldChg chg="add">
        <pc:chgData name="" userId="" providerId="" clId="Web-{E154F3CC-DC30-4B17-B020-2C42A28161AC}" dt="2019-06-14T05:45:33.595" v="1"/>
        <pc:sldMkLst>
          <pc:docMk/>
          <pc:sldMk cId="1087183627" sldId="583"/>
        </pc:sldMkLst>
      </pc:sldChg>
      <pc:sldChg chg="add">
        <pc:chgData name="" userId="" providerId="" clId="Web-{E154F3CC-DC30-4B17-B020-2C42A28161AC}" dt="2019-06-14T05:45:33.673" v="2"/>
        <pc:sldMkLst>
          <pc:docMk/>
          <pc:sldMk cId="3810977069" sldId="584"/>
        </pc:sldMkLst>
      </pc:sldChg>
    </pc:docChg>
  </pc:docChgLst>
  <pc:docChgLst>
    <pc:chgData clId="Web-{32C041BF-2C91-477B-B126-68640EC0E13B}"/>
    <pc:docChg chg="modSld">
      <pc:chgData name="" userId="" providerId="" clId="Web-{32C041BF-2C91-477B-B126-68640EC0E13B}" dt="2019-06-17T07:44:19.315" v="3" actId="20577"/>
      <pc:docMkLst>
        <pc:docMk/>
      </pc:docMkLst>
      <pc:sldChg chg="modSp">
        <pc:chgData name="" userId="" providerId="" clId="Web-{32C041BF-2C91-477B-B126-68640EC0E13B}" dt="2019-06-17T07:44:19.315" v="2" actId="20577"/>
        <pc:sldMkLst>
          <pc:docMk/>
          <pc:sldMk cId="2327334221" sldId="256"/>
        </pc:sldMkLst>
        <pc:spChg chg="mod">
          <ac:chgData name="" userId="" providerId="" clId="Web-{32C041BF-2C91-477B-B126-68640EC0E13B}" dt="2019-06-17T07:44:19.315" v="2" actId="20577"/>
          <ac:spMkLst>
            <pc:docMk/>
            <pc:sldMk cId="2327334221" sldId="256"/>
            <ac:spMk id="3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C41C98-568E-2F4C-B823-88B8AF57AAA9}" type="datetimeFigureOut">
              <a:rPr kumimoji="1" lang="zh-TW" altLang="en-US" smtClean="0"/>
              <a:t>2020/12/21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C3ED2A-5796-764F-AE55-2284182E808F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57276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C3ED2A-5796-764F-AE55-2284182E808F}" type="slidenum">
              <a:rPr kumimoji="1" lang="zh-TW" altLang="en-US" smtClean="0"/>
              <a:t>12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574282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0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1.xml"/></Relationships>
</file>

<file path=ppt/slideLayouts/_rels/slideLayout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2.xml"/></Relationships>
</file>

<file path=ppt/slideLayouts/_rels/slideLayout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2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2.xml"/></Relationships>
</file>

<file path=ppt/slideLayouts/_rels/slideLayout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2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3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3.xml"/></Relationships>
</file>

<file path=ppt/slideLayouts/_rels/slideLayout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3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標題投影片">
    <p:bg>
      <p:bgPr>
        <a:gradFill>
          <a:gsLst>
            <a:gs pos="0">
              <a:schemeClr val="accent5">
                <a:lumMod val="75000"/>
              </a:schemeClr>
            </a:gs>
            <a:gs pos="100000">
              <a:schemeClr val="accent1">
                <a:lumMod val="50000"/>
              </a:schemeClr>
            </a:gs>
          </a:gsLst>
          <a:path path="shap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C28546A-D34C-B945-A6CB-40A39E2F63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02EC1CC5-89BF-2A4F-94A0-65005E1830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altLang="zh-TW"/>
              <a:t>Click to edit Master subtitle style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EFCF7DF-C4D5-C143-BE83-1512DEF4AB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FF8FA-3424-4F49-8B38-895832CADF5C}" type="datetimeFigureOut">
              <a:rPr lang="en-US" smtClean="0"/>
              <a:t>12/21/20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DA72482-F973-A84D-8A97-575788A0BA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99F0712-2439-E341-980B-05EA400E2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0ACBC-888C-2241-A8FA-02DCDDF19F71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9DB0B007-63A2-0849-B1A5-F27F32B4C05F}"/>
              </a:ext>
            </a:extLst>
          </p:cNvPr>
          <p:cNvGrpSpPr>
            <a:grpSpLocks noChangeAspect="1"/>
          </p:cNvGrpSpPr>
          <p:nvPr/>
        </p:nvGrpSpPr>
        <p:grpSpPr>
          <a:xfrm>
            <a:off x="189953" y="6477986"/>
            <a:ext cx="8713893" cy="283374"/>
            <a:chOff x="189953" y="266412"/>
            <a:chExt cx="9253893" cy="300939"/>
          </a:xfrm>
        </p:grpSpPr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8CA0BC6D-1E6B-B44C-BFB5-55B0BFD35B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</a:blip>
            <a:stretch>
              <a:fillRect/>
            </a:stretch>
          </p:blipFill>
          <p:spPr>
            <a:xfrm>
              <a:off x="189953" y="266412"/>
              <a:ext cx="4557649" cy="300013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6C000012-0A3F-504C-9148-EB03A250722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</a:blip>
            <a:stretch>
              <a:fillRect/>
            </a:stretch>
          </p:blipFill>
          <p:spPr>
            <a:xfrm rot="10800000">
              <a:off x="4886197" y="267338"/>
              <a:ext cx="4557649" cy="30001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580353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AD10C59-72F8-CC41-A7E1-208E34266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B8F0DF2E-FAC8-9645-8E20-4AEFB9C7C1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8FDA8FF-6DF5-9A4C-B7E1-BB3F565A51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FF8FA-3424-4F49-8B38-895832CADF5C}" type="datetimeFigureOut">
              <a:rPr lang="en-US" smtClean="0"/>
              <a:t>12/21/20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1F05554-522D-7F4B-8D52-DE6C488C0F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DF49687-6383-5848-A385-64FC6A966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0ACBC-888C-2241-A8FA-02DCDDF19F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973102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62DEE5ED-1D18-E14D-B2A5-1A5078C027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D8BC68F9-18FA-9E47-BE7C-B91601A120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2496C55-2627-BB4B-B031-01503F6984B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DC2F05EA-5EF5-B84C-877B-5941D7CC446A}" type="datetimeFigureOut">
              <a:rPr lang="en-US" smtClean="0"/>
              <a:t>12/21/20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D5465A8-B81E-5245-84E3-3A5EE3BD9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ED7BC55-4AB7-0740-93C0-4748C745F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EC57DD70-757B-5F4D-90B4-8D25021296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582846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bg>
      <p:bgPr>
        <a:gradFill>
          <a:gsLst>
            <a:gs pos="0">
              <a:srgbClr val="00865F">
                <a:alpha val="67000"/>
              </a:srgbClr>
            </a:gs>
            <a:gs pos="100000">
              <a:srgbClr val="00865F"/>
            </a:gs>
          </a:gsLst>
          <a:path path="shap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E14BF5E-E67F-8645-84F2-763D66B670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>
            <a:normAutofit/>
          </a:bodyPr>
          <a:lstStyle>
            <a:lvl1pPr algn="ctr">
              <a:defRPr sz="4500">
                <a:solidFill>
                  <a:schemeClr val="bg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3E315A1A-1D56-FE4A-BAD0-18C02C0DB6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3285E28-DC97-7944-B8A8-73A1415519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AF9D6-8ABE-654A-8CC2-BBF0C89DFEC8}" type="datetimeFigureOut">
              <a:rPr lang="en-US" smtClean="0"/>
              <a:t>12/21/20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6EC900C-07E3-5249-8861-DDD6E0394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9867ABF-E576-6F4F-AD8C-A4DF5334E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90B56-46C4-FE44-BAE8-D7F2BE9069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6324585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2F05DA3-F0A1-754C-A857-2BE87DFF0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9F6B94B-4126-0A41-A773-49CB8D165A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A70F262-C531-1349-AC73-64537ED501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AF9D6-8ABE-654A-8CC2-BBF0C89DFEC8}" type="datetimeFigureOut">
              <a:rPr lang="en-US" smtClean="0"/>
              <a:t>12/21/20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AF8EB67-FEBC-3949-ABFE-CB7BB7BA7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F3FA5DD-51C1-164C-8573-EE0F55771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90B56-46C4-FE44-BAE8-D7F2BE9069C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9CED868-B9A6-094D-AD40-9B3B0268E1AF}"/>
              </a:ext>
            </a:extLst>
          </p:cNvPr>
          <p:cNvSpPr/>
          <p:nvPr/>
        </p:nvSpPr>
        <p:spPr>
          <a:xfrm>
            <a:off x="0" y="6463188"/>
            <a:ext cx="9144000" cy="434156"/>
          </a:xfrm>
          <a:prstGeom prst="rect">
            <a:avLst/>
          </a:prstGeom>
          <a:gradFill>
            <a:gsLst>
              <a:gs pos="0">
                <a:srgbClr val="009AB3"/>
              </a:gs>
              <a:gs pos="50000">
                <a:srgbClr val="00865F"/>
              </a:gs>
              <a:gs pos="100000">
                <a:srgbClr val="00865F"/>
              </a:gs>
            </a:gsLst>
          </a:gra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id="{7E67DF9C-AD40-1B4B-BEA7-0976B5A8A5CE}"/>
              </a:ext>
            </a:extLst>
          </p:cNvPr>
          <p:cNvGrpSpPr>
            <a:grpSpLocks noChangeAspect="1"/>
          </p:cNvGrpSpPr>
          <p:nvPr/>
        </p:nvGrpSpPr>
        <p:grpSpPr>
          <a:xfrm>
            <a:off x="110440" y="6573636"/>
            <a:ext cx="6199987" cy="215999"/>
            <a:chOff x="189953" y="266412"/>
            <a:chExt cx="9253893" cy="300939"/>
          </a:xfrm>
        </p:grpSpPr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08F118D8-C72D-9843-BCE1-0F6B7617F7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189953" y="266412"/>
              <a:ext cx="4557649" cy="300013"/>
            </a:xfrm>
            <a:prstGeom prst="rect">
              <a:avLst/>
            </a:prstGeom>
          </p:spPr>
        </p:pic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D547EBBB-9566-A145-95AD-D511189718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10800000">
              <a:off x="4886197" y="267338"/>
              <a:ext cx="4557649" cy="300013"/>
            </a:xfrm>
            <a:prstGeom prst="rect">
              <a:avLst/>
            </a:prstGeom>
          </p:spPr>
        </p:pic>
      </p:grpSp>
      <p:pic>
        <p:nvPicPr>
          <p:cNvPr id="12" name="圖片 11">
            <a:extLst>
              <a:ext uri="{FF2B5EF4-FFF2-40B4-BE49-F238E27FC236}">
                <a16:creationId xmlns:a16="http://schemas.microsoft.com/office/drawing/2014/main" id="{675D2EF8-94DE-074D-B822-2F3FCFBFD37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1000"/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10800000">
            <a:off x="6419532" y="6609635"/>
            <a:ext cx="2724467" cy="179335"/>
          </a:xfrm>
          <a:prstGeom prst="rect">
            <a:avLst/>
          </a:prstGeom>
        </p:spPr>
      </p:pic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8DD31332-5949-044F-86B9-FE7BDF993065}"/>
              </a:ext>
            </a:extLst>
          </p:cNvPr>
          <p:cNvCxnSpPr/>
          <p:nvPr/>
        </p:nvCxnSpPr>
        <p:spPr>
          <a:xfrm>
            <a:off x="0" y="6491102"/>
            <a:ext cx="9143999" cy="0"/>
          </a:xfrm>
          <a:prstGeom prst="line">
            <a:avLst/>
          </a:prstGeom>
          <a:ln w="19050" cmpd="sng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90AD5C0A-74D7-AC40-9BD6-4C96A9CD8AA6}"/>
              </a:ext>
            </a:extLst>
          </p:cNvPr>
          <p:cNvGrpSpPr/>
          <p:nvPr/>
        </p:nvGrpSpPr>
        <p:grpSpPr>
          <a:xfrm>
            <a:off x="-16597" y="-41872"/>
            <a:ext cx="9157950" cy="111655"/>
            <a:chOff x="-16597" y="-1"/>
            <a:chExt cx="9157950" cy="111655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94BE45F5-6797-D745-925D-2032E82FD53C}"/>
                </a:ext>
              </a:extLst>
            </p:cNvPr>
            <p:cNvSpPr/>
            <p:nvPr/>
          </p:nvSpPr>
          <p:spPr>
            <a:xfrm rot="10800000" flipV="1">
              <a:off x="5928220" y="39654"/>
              <a:ext cx="3213133" cy="72000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60000"/>
                    <a:lumOff val="40000"/>
                  </a:schemeClr>
                </a:gs>
                <a:gs pos="100000">
                  <a:srgbClr val="FFFFFF">
                    <a:alpha val="0"/>
                  </a:srgbClr>
                </a:gs>
                <a:gs pos="50000">
                  <a:srgbClr val="00865F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596DFDD2-A77A-6E49-A392-ECE9800F2EBE}"/>
                </a:ext>
              </a:extLst>
            </p:cNvPr>
            <p:cNvSpPr/>
            <p:nvPr/>
          </p:nvSpPr>
          <p:spPr>
            <a:xfrm flipV="1">
              <a:off x="-16597" y="-1"/>
              <a:ext cx="5079612" cy="111655"/>
            </a:xfrm>
            <a:prstGeom prst="rect">
              <a:avLst/>
            </a:prstGeom>
            <a:gradFill flip="none" rotWithShape="1">
              <a:gsLst>
                <a:gs pos="0">
                  <a:srgbClr val="00865F"/>
                </a:gs>
                <a:gs pos="100000">
                  <a:srgbClr val="FFFFFF">
                    <a:alpha val="0"/>
                  </a:srgbClr>
                </a:gs>
                <a:gs pos="75000">
                  <a:schemeClr val="bg2">
                    <a:lumMod val="9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960384345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0537803-0039-2E40-9667-292BEF055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107DAFF-A515-724B-85B1-BFC95032C3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E271613-449B-4B4F-BE30-2D0C4EDB52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AF9D6-8ABE-654A-8CC2-BBF0C89DFEC8}" type="datetimeFigureOut">
              <a:rPr lang="en-US" smtClean="0"/>
              <a:t>12/21/20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7D16E72-D2C1-F340-8AB1-D5A0F1D9A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7D3F69A-03B8-AD4A-992C-32A838B962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90B56-46C4-FE44-BAE8-D7F2BE9069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642077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B82C398-00D8-5F48-AE40-A6DE9B681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8109761-AB0C-0B40-9188-A951397275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5BEB8CC8-55A4-6F46-9151-896B89C751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392434B5-204E-3340-A314-461F8D17D5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AF9D6-8ABE-654A-8CC2-BBF0C89DFEC8}" type="datetimeFigureOut">
              <a:rPr lang="en-US" smtClean="0"/>
              <a:t>12/21/20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F0D631AB-0640-4C4B-A6C5-97ABB58AB4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5FE32B1A-DBF7-574A-8796-D08A4D67FA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90B56-46C4-FE44-BAE8-D7F2BE9069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273176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B008B33-66D5-944E-9AB9-7EDD80586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9958F2D-F6C7-B94D-893F-AA212EE384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F917C326-2458-2245-9426-8E08E2ADAB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888E09BB-05A9-FB4D-B2BB-62E4A3186F3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BDDFD3DA-DB34-494F-8CF9-3EFB6D014B2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4E5B0EFE-8FA4-4446-932F-9F72E7B9F9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AF9D6-8ABE-654A-8CC2-BBF0C89DFEC8}" type="datetimeFigureOut">
              <a:rPr lang="en-US" smtClean="0"/>
              <a:t>12/21/20</a:t>
            </a:fld>
            <a:endParaRPr 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16BCF95B-921D-3E44-B526-8940B7042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3A94A046-C684-0D4A-885A-106081868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90B56-46C4-FE44-BAE8-D7F2BE9069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480061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5E0FF33-EC4B-904D-9195-980B6C94D9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F87EC180-A4BB-C546-888D-D2853A87B9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AF9D6-8ABE-654A-8CC2-BBF0C89DFEC8}" type="datetimeFigureOut">
              <a:rPr lang="en-US" smtClean="0"/>
              <a:t>12/21/20</a:t>
            </a:fld>
            <a:endParaRPr 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6ECDF251-E7AF-C842-ADC6-CDC0F64C95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9116001-01F0-D249-A0EC-D4CFDB7D5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90B56-46C4-FE44-BAE8-D7F2BE9069C4}" type="slidenum">
              <a:rPr lang="en-US" smtClean="0"/>
              <a:t>‹#›</a:t>
            </a:fld>
            <a:endParaRPr lang="en-US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872642A7-417D-CC4F-BCD5-1C03372678EF}"/>
              </a:ext>
            </a:extLst>
          </p:cNvPr>
          <p:cNvGrpSpPr/>
          <p:nvPr/>
        </p:nvGrpSpPr>
        <p:grpSpPr>
          <a:xfrm>
            <a:off x="-16597" y="-41872"/>
            <a:ext cx="9157950" cy="111655"/>
            <a:chOff x="-16597" y="-1"/>
            <a:chExt cx="9157950" cy="111655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9DFB775B-5881-AD4C-9316-AB024F0D2397}"/>
                </a:ext>
              </a:extLst>
            </p:cNvPr>
            <p:cNvSpPr/>
            <p:nvPr/>
          </p:nvSpPr>
          <p:spPr>
            <a:xfrm rot="10800000" flipV="1">
              <a:off x="5928220" y="39654"/>
              <a:ext cx="3213133" cy="72000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60000"/>
                    <a:lumOff val="40000"/>
                  </a:schemeClr>
                </a:gs>
                <a:gs pos="100000">
                  <a:srgbClr val="FFFFFF">
                    <a:alpha val="0"/>
                  </a:srgbClr>
                </a:gs>
                <a:gs pos="50000">
                  <a:srgbClr val="00865F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3C1D7549-A4C8-3749-8674-9CEB44200055}"/>
                </a:ext>
              </a:extLst>
            </p:cNvPr>
            <p:cNvSpPr/>
            <p:nvPr/>
          </p:nvSpPr>
          <p:spPr>
            <a:xfrm flipV="1">
              <a:off x="-16597" y="-1"/>
              <a:ext cx="5079612" cy="111655"/>
            </a:xfrm>
            <a:prstGeom prst="rect">
              <a:avLst/>
            </a:prstGeom>
            <a:gradFill flip="none" rotWithShape="1">
              <a:gsLst>
                <a:gs pos="0">
                  <a:srgbClr val="00865F"/>
                </a:gs>
                <a:gs pos="100000">
                  <a:srgbClr val="FFFFFF">
                    <a:alpha val="0"/>
                  </a:srgbClr>
                </a:gs>
                <a:gs pos="75000">
                  <a:schemeClr val="bg2">
                    <a:lumMod val="9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sp>
        <p:nvSpPr>
          <p:cNvPr id="9" name="日期版面配置區 3">
            <a:extLst>
              <a:ext uri="{FF2B5EF4-FFF2-40B4-BE49-F238E27FC236}">
                <a16:creationId xmlns:a16="http://schemas.microsoft.com/office/drawing/2014/main" id="{5B0F5003-7849-A147-B421-B92E57E5178A}"/>
              </a:ext>
            </a:extLst>
          </p:cNvPr>
          <p:cNvSpPr txBox="1">
            <a:spLocks/>
          </p:cNvSpPr>
          <p:nvPr/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9EAF9D6-8ABE-654A-8CC2-BBF0C89DFEC8}" type="datetimeFigureOut">
              <a:rPr lang="en-US" smtClean="0"/>
              <a:pPr/>
              <a:t>12/21/20</a:t>
            </a:fld>
            <a:endParaRPr lang="en-US"/>
          </a:p>
        </p:txBody>
      </p:sp>
      <p:sp>
        <p:nvSpPr>
          <p:cNvPr id="10" name="投影片編號版面配置區 5">
            <a:extLst>
              <a:ext uri="{FF2B5EF4-FFF2-40B4-BE49-F238E27FC236}">
                <a16:creationId xmlns:a16="http://schemas.microsoft.com/office/drawing/2014/main" id="{A2F37BEF-B464-BB46-BD86-1A7F5F1612CE}"/>
              </a:ext>
            </a:extLst>
          </p:cNvPr>
          <p:cNvSpPr txBox="1">
            <a:spLocks/>
          </p:cNvSpPr>
          <p:nvPr/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CE90B56-46C4-FE44-BAE8-D7F2BE9069C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CA0F7B62-CAF7-8A42-B865-2D1DC88DC53F}"/>
              </a:ext>
            </a:extLst>
          </p:cNvPr>
          <p:cNvSpPr/>
          <p:nvPr/>
        </p:nvSpPr>
        <p:spPr>
          <a:xfrm>
            <a:off x="0" y="6463188"/>
            <a:ext cx="9144000" cy="434156"/>
          </a:xfrm>
          <a:prstGeom prst="rect">
            <a:avLst/>
          </a:prstGeom>
          <a:gradFill>
            <a:gsLst>
              <a:gs pos="0">
                <a:srgbClr val="009AB3"/>
              </a:gs>
              <a:gs pos="50000">
                <a:srgbClr val="00865F"/>
              </a:gs>
              <a:gs pos="100000">
                <a:srgbClr val="00865F"/>
              </a:gs>
            </a:gsLst>
          </a:gra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C3B0F61A-2AA8-6B45-9B1C-E35E34E71453}"/>
              </a:ext>
            </a:extLst>
          </p:cNvPr>
          <p:cNvGrpSpPr>
            <a:grpSpLocks noChangeAspect="1"/>
          </p:cNvGrpSpPr>
          <p:nvPr/>
        </p:nvGrpSpPr>
        <p:grpSpPr>
          <a:xfrm>
            <a:off x="110440" y="6573636"/>
            <a:ext cx="6199987" cy="215999"/>
            <a:chOff x="189953" y="266412"/>
            <a:chExt cx="9253893" cy="300939"/>
          </a:xfrm>
        </p:grpSpPr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F6AAF9A3-D401-5748-93C6-02E72477C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189953" y="266412"/>
              <a:ext cx="4557649" cy="300013"/>
            </a:xfrm>
            <a:prstGeom prst="rect">
              <a:avLst/>
            </a:prstGeom>
          </p:spPr>
        </p:pic>
        <p:pic>
          <p:nvPicPr>
            <p:cNvPr id="14" name="圖片 13">
              <a:extLst>
                <a:ext uri="{FF2B5EF4-FFF2-40B4-BE49-F238E27FC236}">
                  <a16:creationId xmlns:a16="http://schemas.microsoft.com/office/drawing/2014/main" id="{BFCB2900-0D70-594C-B490-E8D1A41D5E3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10800000">
              <a:off x="4886197" y="267338"/>
              <a:ext cx="4557649" cy="300013"/>
            </a:xfrm>
            <a:prstGeom prst="rect">
              <a:avLst/>
            </a:prstGeom>
          </p:spPr>
        </p:pic>
      </p:grpSp>
      <p:pic>
        <p:nvPicPr>
          <p:cNvPr id="15" name="圖片 14">
            <a:extLst>
              <a:ext uri="{FF2B5EF4-FFF2-40B4-BE49-F238E27FC236}">
                <a16:creationId xmlns:a16="http://schemas.microsoft.com/office/drawing/2014/main" id="{5FEA3581-1827-9A4F-83D6-E52CFA838AF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1000"/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10800000">
            <a:off x="6419532" y="6609635"/>
            <a:ext cx="2724467" cy="179335"/>
          </a:xfrm>
          <a:prstGeom prst="rect">
            <a:avLst/>
          </a:prstGeom>
        </p:spPr>
      </p:pic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6D86318B-9523-EC42-B062-1DCC99ED2F02}"/>
              </a:ext>
            </a:extLst>
          </p:cNvPr>
          <p:cNvCxnSpPr/>
          <p:nvPr/>
        </p:nvCxnSpPr>
        <p:spPr>
          <a:xfrm>
            <a:off x="0" y="6491102"/>
            <a:ext cx="9143999" cy="0"/>
          </a:xfrm>
          <a:prstGeom prst="line">
            <a:avLst/>
          </a:prstGeom>
          <a:ln w="19050" cmpd="sng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6178468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768932CE-B975-2449-825B-AEA2B944C1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AF9D6-8ABE-654A-8CC2-BBF0C89DFEC8}" type="datetimeFigureOut">
              <a:rPr lang="en-US" smtClean="0"/>
              <a:t>12/21/20</a:t>
            </a:fld>
            <a:endParaRPr 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C6392DC5-BB94-3946-A0E0-B549361058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B580C2-FF84-A740-8A52-D0B1E0426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90B56-46C4-FE44-BAE8-D7F2BE9069C4}" type="slidenum">
              <a:rPr lang="en-US" smtClean="0"/>
              <a:t>‹#›</a:t>
            </a:fld>
            <a:endParaRPr lang="en-US"/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4E637E32-23EB-BA4B-AD2B-EAE4CE14A344}"/>
              </a:ext>
            </a:extLst>
          </p:cNvPr>
          <p:cNvGrpSpPr/>
          <p:nvPr/>
        </p:nvGrpSpPr>
        <p:grpSpPr>
          <a:xfrm>
            <a:off x="-16597" y="-41872"/>
            <a:ext cx="9157950" cy="111655"/>
            <a:chOff x="-16597" y="-1"/>
            <a:chExt cx="9157950" cy="111655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F9446629-1DB8-CF47-B1FC-1EDDAFCFEEDF}"/>
                </a:ext>
              </a:extLst>
            </p:cNvPr>
            <p:cNvSpPr/>
            <p:nvPr/>
          </p:nvSpPr>
          <p:spPr>
            <a:xfrm rot="10800000" flipV="1">
              <a:off x="5928220" y="39654"/>
              <a:ext cx="3213133" cy="72000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60000"/>
                    <a:lumOff val="40000"/>
                  </a:schemeClr>
                </a:gs>
                <a:gs pos="100000">
                  <a:srgbClr val="FFFFFF">
                    <a:alpha val="0"/>
                  </a:srgbClr>
                </a:gs>
                <a:gs pos="50000">
                  <a:srgbClr val="00865F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1FFE5573-94E1-704C-974A-D6ED8ACDE975}"/>
                </a:ext>
              </a:extLst>
            </p:cNvPr>
            <p:cNvSpPr/>
            <p:nvPr/>
          </p:nvSpPr>
          <p:spPr>
            <a:xfrm flipV="1">
              <a:off x="-16597" y="-1"/>
              <a:ext cx="5079612" cy="111655"/>
            </a:xfrm>
            <a:prstGeom prst="rect">
              <a:avLst/>
            </a:prstGeom>
            <a:gradFill flip="none" rotWithShape="1">
              <a:gsLst>
                <a:gs pos="0">
                  <a:srgbClr val="00865F"/>
                </a:gs>
                <a:gs pos="100000">
                  <a:srgbClr val="FFFFFF">
                    <a:alpha val="0"/>
                  </a:srgbClr>
                </a:gs>
                <a:gs pos="75000">
                  <a:schemeClr val="bg2">
                    <a:lumMod val="9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sp>
        <p:nvSpPr>
          <p:cNvPr id="8" name="日期版面配置區 3">
            <a:extLst>
              <a:ext uri="{FF2B5EF4-FFF2-40B4-BE49-F238E27FC236}">
                <a16:creationId xmlns:a16="http://schemas.microsoft.com/office/drawing/2014/main" id="{85A40166-7DD3-8745-B48F-82F38BAECEA1}"/>
              </a:ext>
            </a:extLst>
          </p:cNvPr>
          <p:cNvSpPr txBox="1">
            <a:spLocks/>
          </p:cNvSpPr>
          <p:nvPr/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9EAF9D6-8ABE-654A-8CC2-BBF0C89DFEC8}" type="datetimeFigureOut">
              <a:rPr lang="en-US" smtClean="0"/>
              <a:pPr/>
              <a:t>12/21/20</a:t>
            </a:fld>
            <a:endParaRPr lang="en-US"/>
          </a:p>
        </p:txBody>
      </p:sp>
      <p:sp>
        <p:nvSpPr>
          <p:cNvPr id="9" name="投影片編號版面配置區 5">
            <a:extLst>
              <a:ext uri="{FF2B5EF4-FFF2-40B4-BE49-F238E27FC236}">
                <a16:creationId xmlns:a16="http://schemas.microsoft.com/office/drawing/2014/main" id="{B12732C9-DD41-004E-9E20-FFDED18ECA57}"/>
              </a:ext>
            </a:extLst>
          </p:cNvPr>
          <p:cNvSpPr txBox="1">
            <a:spLocks/>
          </p:cNvSpPr>
          <p:nvPr/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CE90B56-46C4-FE44-BAE8-D7F2BE9069C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CC7A5914-A4B1-1A48-878F-7D11068869F3}"/>
              </a:ext>
            </a:extLst>
          </p:cNvPr>
          <p:cNvSpPr/>
          <p:nvPr/>
        </p:nvSpPr>
        <p:spPr>
          <a:xfrm>
            <a:off x="0" y="6463188"/>
            <a:ext cx="9144000" cy="434156"/>
          </a:xfrm>
          <a:prstGeom prst="rect">
            <a:avLst/>
          </a:prstGeom>
          <a:gradFill>
            <a:gsLst>
              <a:gs pos="0">
                <a:srgbClr val="009AB3"/>
              </a:gs>
              <a:gs pos="50000">
                <a:srgbClr val="00865F"/>
              </a:gs>
              <a:gs pos="100000">
                <a:srgbClr val="00865F"/>
              </a:gs>
            </a:gsLst>
          </a:gra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DD47043C-FDA7-CC4E-9541-A6B9FD55DF4F}"/>
              </a:ext>
            </a:extLst>
          </p:cNvPr>
          <p:cNvGrpSpPr>
            <a:grpSpLocks noChangeAspect="1"/>
          </p:cNvGrpSpPr>
          <p:nvPr/>
        </p:nvGrpSpPr>
        <p:grpSpPr>
          <a:xfrm>
            <a:off x="110440" y="6573636"/>
            <a:ext cx="6199987" cy="215999"/>
            <a:chOff x="189953" y="266412"/>
            <a:chExt cx="9253893" cy="300939"/>
          </a:xfrm>
        </p:grpSpPr>
        <p:pic>
          <p:nvPicPr>
            <p:cNvPr id="12" name="圖片 11">
              <a:extLst>
                <a:ext uri="{FF2B5EF4-FFF2-40B4-BE49-F238E27FC236}">
                  <a16:creationId xmlns:a16="http://schemas.microsoft.com/office/drawing/2014/main" id="{44C1F058-1966-1646-B821-724EC2E1A2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189953" y="266412"/>
              <a:ext cx="4557649" cy="300013"/>
            </a:xfrm>
            <a:prstGeom prst="rect">
              <a:avLst/>
            </a:prstGeom>
          </p:spPr>
        </p:pic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4E267B12-4CCC-D644-91E0-0474BEF91B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10800000">
              <a:off x="4886197" y="267338"/>
              <a:ext cx="4557649" cy="300013"/>
            </a:xfrm>
            <a:prstGeom prst="rect">
              <a:avLst/>
            </a:prstGeom>
          </p:spPr>
        </p:pic>
      </p:grpSp>
      <p:pic>
        <p:nvPicPr>
          <p:cNvPr id="14" name="圖片 13">
            <a:extLst>
              <a:ext uri="{FF2B5EF4-FFF2-40B4-BE49-F238E27FC236}">
                <a16:creationId xmlns:a16="http://schemas.microsoft.com/office/drawing/2014/main" id="{DE983D19-883E-214B-9C4C-02D6E6EBA5C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1000"/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10800000">
            <a:off x="6419532" y="6609635"/>
            <a:ext cx="2724467" cy="179335"/>
          </a:xfrm>
          <a:prstGeom prst="rect">
            <a:avLst/>
          </a:prstGeom>
        </p:spPr>
      </p:pic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76DF6809-9CE0-7A4C-8F9D-B523CC3E4E54}"/>
              </a:ext>
            </a:extLst>
          </p:cNvPr>
          <p:cNvCxnSpPr/>
          <p:nvPr/>
        </p:nvCxnSpPr>
        <p:spPr>
          <a:xfrm>
            <a:off x="0" y="6491102"/>
            <a:ext cx="9143999" cy="0"/>
          </a:xfrm>
          <a:prstGeom prst="line">
            <a:avLst/>
          </a:prstGeom>
          <a:ln w="19050" cmpd="sng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2156252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B4DC7FE-F3F1-D24D-89D3-8BEBE11E78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D49731B-66D9-2C48-9F08-D9CFD0B591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86323BC7-8B16-D14D-A30D-611D7AD5DE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F737B65C-13C5-4248-985A-C5F3E7D189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AF9D6-8ABE-654A-8CC2-BBF0C89DFEC8}" type="datetimeFigureOut">
              <a:rPr lang="en-US" smtClean="0"/>
              <a:t>12/21/20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1FF4F44B-5278-344F-A38F-0681A81893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43EC47E-C5E4-6B45-A441-FE8513C88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90B56-46C4-FE44-BAE8-D7F2BE9069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4940023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4105481-286A-5C40-AB23-EE66EC9D8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B7788311-3FE1-CF4B-BAAD-2BCE71F8CDE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A114721D-07D2-F441-8A12-9D1D4AD14D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B1B128A3-99E4-B64B-9CAC-214BC98865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AF9D6-8ABE-654A-8CC2-BBF0C89DFEC8}" type="datetimeFigureOut">
              <a:rPr lang="en-US" smtClean="0"/>
              <a:t>12/21/20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0E7FF047-A27F-7D46-93ED-8F5A9D6AC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0DCB05E7-312F-C548-A1FC-D772DC85CC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90B56-46C4-FE44-BAE8-D7F2BE9069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6442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00CF6F88-F079-FA42-B319-6FC67C086F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8724B613-2C07-1742-9181-596AB0E5CA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6E2F3DF-797D-4848-BADB-02D687E7EE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FF8FA-3424-4F49-8B38-895832CADF5C}" type="datetimeFigureOut">
              <a:rPr lang="en-US" smtClean="0"/>
              <a:t>12/21/20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D11951E-37A5-A54A-AC20-1635753090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A9DFBC2-0EF7-8241-AD98-DFCED14301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0ACBC-888C-2241-A8FA-02DCDDF19F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331127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DB4A213-49D8-074D-AB17-432BF08BE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2446AEBC-8E50-5340-B028-3E3D751A99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20C19AE-B8A4-F44A-B299-C9284A45AA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AF9D6-8ABE-654A-8CC2-BBF0C89DFEC8}" type="datetimeFigureOut">
              <a:rPr lang="en-US" smtClean="0"/>
              <a:t>12/21/20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FD18E5B-4C73-1846-80C2-F4FB02610B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AC0E3F7-23F9-1B4E-A0C5-82926D0FE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90B56-46C4-FE44-BAE8-D7F2BE9069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458364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FF469B37-75F7-6149-88F7-A524ACF3126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110C6958-876B-EA4D-97DA-7D1770A4FA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9C93F6A-2CAF-614D-A762-8832A82024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AF9D6-8ABE-654A-8CC2-BBF0C89DFEC8}" type="datetimeFigureOut">
              <a:rPr lang="en-US" smtClean="0"/>
              <a:t>12/21/20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F86491F-7862-7143-8D4F-8E67DED3BA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B482037-4BFF-C24E-82A6-75F1236330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90B56-46C4-FE44-BAE8-D7F2BE9069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266996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標題投影片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>
            <a:extLst>
              <a:ext uri="{FF2B5EF4-FFF2-40B4-BE49-F238E27FC236}">
                <a16:creationId xmlns:a16="http://schemas.microsoft.com/office/drawing/2014/main" id="{342E3CD1-E460-5E4C-8B3B-539678982329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alphaModFix amt="4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3C28546A-D34C-B945-A6CB-40A39E2F63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>
            <a:normAutofit/>
          </a:bodyPr>
          <a:lstStyle>
            <a:lvl1pPr algn="ctr">
              <a:defRPr sz="40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02EC1CC5-89BF-2A4F-94A0-65005E1830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EFCF7DF-C4D5-C143-BE83-1512DEF4AB2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1B6FF8FA-3424-4F49-8B38-895832CADF5C}" type="datetimeFigureOut">
              <a:rPr lang="en-US" smtClean="0"/>
              <a:t>12/21/20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DA72482-F973-A84D-8A97-575788A0BA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99F0712-2439-E341-980B-05EA400E2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6290ACBC-888C-2241-A8FA-02DCDDF19F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101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096490A-DFCC-834D-95CB-B196D635B5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1725" y="-9543"/>
            <a:ext cx="9216000" cy="691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530704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5EBAAA6-E87D-BA43-96B7-8114F6E0BB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59AE202A-B6A5-A14C-879A-2D049FF7D8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0F7D122-8524-514A-8EA7-AEC1D2B8E1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559F9-6FBE-0048-9187-5A3A3C1A74CA}" type="datetimeFigureOut">
              <a:rPr lang="en-US" smtClean="0"/>
              <a:t>12/21/20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AA0C094-852E-094B-8789-0515B133F6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524329A-88C5-5146-80BD-3070851FA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0AF69-01A3-474F-9EB7-E6DAC41892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566703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6AC08AB-4E1B-0142-94AC-BA542FCD1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73CEC8D-5A2C-F543-B51D-D6E819EB5B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190C980-B92C-1F4D-B530-99916F89BD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559F9-6FBE-0048-9187-5A3A3C1A74CA}" type="datetimeFigureOut">
              <a:rPr lang="en-US" smtClean="0"/>
              <a:t>12/21/20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1F83F91-C526-BD4F-8D12-A098857C1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609DD57-6BAE-6D4E-AE21-EFA3AC579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0AF69-01A3-474F-9EB7-E6DAC41892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821406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BA382FB-5372-8A45-9B31-A470968656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9538CEF-9A20-364A-AC7C-BEF56A184A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3F391F4-A15C-CD41-8EC7-B93CEEAA35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559F9-6FBE-0048-9187-5A3A3C1A74CA}" type="datetimeFigureOut">
              <a:rPr lang="en-US" smtClean="0"/>
              <a:t>12/21/20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47CCFB4-F5A0-1844-BC5F-6829305273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B3EF7B9-6657-5C4E-B093-A9FE77536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0AF69-01A3-474F-9EB7-E6DAC41892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096955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A9D873D-D2E9-9547-9080-4A5D44E50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CE091BB-B946-EF46-AD08-7A4E02DF04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8B635B2B-326C-E447-8392-9D1CAE5A88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94179B4B-A546-E34D-9D69-FED1C87D38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559F9-6FBE-0048-9187-5A3A3C1A74CA}" type="datetimeFigureOut">
              <a:rPr lang="en-US" smtClean="0"/>
              <a:t>12/21/20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9FE7C2AC-C50E-B041-98CC-EE1947BD26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F6321CB-26AA-424B-9242-68A5FD5650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0AF69-01A3-474F-9EB7-E6DAC41892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962752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48C9D6C-4742-0D4F-801C-08185793E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F53F807-D20D-FD4D-B8FD-39B452A08E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18DFE575-BBF2-E74C-B427-7EBF660B76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F5292922-1B09-0148-B994-C3821E56157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464DBE40-33EF-CB4D-A14B-AC98889463D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7B9A772B-3D01-734D-BCB6-79C2B7CEFB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559F9-6FBE-0048-9187-5A3A3C1A74CA}" type="datetimeFigureOut">
              <a:rPr lang="en-US" smtClean="0"/>
              <a:t>12/21/20</a:t>
            </a:fld>
            <a:endParaRPr 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446DEDC6-1975-324B-B145-A2A47ADFCB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8F5AAB32-0FE5-B541-9E35-C1D2DEFD6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0AF69-01A3-474F-9EB7-E6DAC41892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658650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028F74C-FAE3-B24A-BB51-4CC3DA7E9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0DC8EDF8-0481-7543-BF50-4B90083A7C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559F9-6FBE-0048-9187-5A3A3C1A74CA}" type="datetimeFigureOut">
              <a:rPr lang="en-US" smtClean="0"/>
              <a:t>12/21/20</a:t>
            </a:fld>
            <a:endParaRPr 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3B012DD0-908C-FB47-8C28-431BA3350F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A53B4B4-98FD-F34B-8A25-8373DEA13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0AF69-01A3-474F-9EB7-E6DAC41892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1844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bg>
      <p:bgPr>
        <a:gradFill>
          <a:gsLst>
            <a:gs pos="0">
              <a:srgbClr val="6B412B"/>
            </a:gs>
            <a:gs pos="100000">
              <a:srgbClr val="412015"/>
            </a:gs>
          </a:gsLst>
          <a:path path="shap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86E3634-4C72-374B-A5C6-683B59FC07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>
            <a:normAutofit/>
          </a:bodyPr>
          <a:lstStyle>
            <a:lvl1pPr algn="ctr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68277F37-4C65-3249-97B5-FE2425DCE5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TW"/>
              <a:t>Click to edit Master subtitle style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D667ED1-1773-7641-AE58-74D047F276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324AC-2FDE-8443-BA4D-4CF6B5BD84CA}" type="datetimeFigureOut">
              <a:rPr lang="en-US" smtClean="0"/>
              <a:t>12/21/20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E3DDD0E-0F27-9B47-9E7D-5A80A4986F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876FA92-AC84-5C47-A292-157F7F87B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92F49-B75C-154F-9F7E-B1CE5C246B75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CCB0FD55-F9E6-E647-AC5E-7ACF4B51DD4C}"/>
              </a:ext>
            </a:extLst>
          </p:cNvPr>
          <p:cNvGrpSpPr>
            <a:grpSpLocks noChangeAspect="1"/>
          </p:cNvGrpSpPr>
          <p:nvPr/>
        </p:nvGrpSpPr>
        <p:grpSpPr>
          <a:xfrm>
            <a:off x="189953" y="6477986"/>
            <a:ext cx="8713893" cy="283374"/>
            <a:chOff x="189953" y="266412"/>
            <a:chExt cx="9253893" cy="300939"/>
          </a:xfrm>
        </p:grpSpPr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F4F1ED56-0265-644F-BF81-91860DD348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  <a:duotone>
                <a:prstClr val="black"/>
                <a:schemeClr val="accent2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189953" y="266412"/>
              <a:ext cx="4557649" cy="300013"/>
            </a:xfrm>
            <a:prstGeom prst="rect">
              <a:avLst/>
            </a:prstGeom>
          </p:spPr>
        </p:pic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C9CFEC80-E27B-3342-B224-EDC632C62AA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  <a:duotone>
                <a:prstClr val="black"/>
                <a:srgbClr val="D9C3A5">
                  <a:tint val="50000"/>
                  <a:satMod val="180000"/>
                </a:srgbClr>
              </a:duotone>
            </a:blip>
            <a:stretch>
              <a:fillRect/>
            </a:stretch>
          </p:blipFill>
          <p:spPr>
            <a:xfrm rot="10800000">
              <a:off x="4886197" y="267338"/>
              <a:ext cx="4557649" cy="30001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78251966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E575C4AA-3F31-4548-86CF-7B7A03D2B3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559F9-6FBE-0048-9187-5A3A3C1A74CA}" type="datetimeFigureOut">
              <a:rPr lang="en-US" smtClean="0"/>
              <a:t>12/21/20</a:t>
            </a:fld>
            <a:endParaRPr 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492D35FA-B1D5-F64C-A3AB-41F266BA63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3F708A6-2356-EE44-A96C-1D1B0EF1C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0AF69-01A3-474F-9EB7-E6DAC41892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993226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2C8ABC1-8B7B-A649-BBFD-E2A94978C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A5295F6-E716-394E-A6C8-0B71735F59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A6F250C8-A9B6-464C-BAE4-B32E9AA7C3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B576313-3ADD-BF43-BB28-B87CA05A57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559F9-6FBE-0048-9187-5A3A3C1A74CA}" type="datetimeFigureOut">
              <a:rPr lang="en-US" smtClean="0"/>
              <a:t>12/21/20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95D4F6D7-6998-B845-83F0-3D819E9080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2698249-E858-1047-AFEE-EF3477B78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0AF69-01A3-474F-9EB7-E6DAC41892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660892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523CCB1-9729-4E4A-BD3E-06EFFDCC8D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2700B3BB-6071-234A-A463-D08159DCDE3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0386098F-1434-B94A-B787-F9DE2E0134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BE718063-4A06-BD43-831F-90B29164C4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559F9-6FBE-0048-9187-5A3A3C1A74CA}" type="datetimeFigureOut">
              <a:rPr lang="en-US" smtClean="0"/>
              <a:t>12/21/20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07D6BBB8-C8AA-DC44-AD3E-E8F863B309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575DDF83-94FC-AF42-904F-795CA5A26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0AF69-01A3-474F-9EB7-E6DAC41892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00117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3B4947A-7C61-D749-870D-8C5CE05B6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717F6190-42FE-664A-B8B3-BEFE4EE2B6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EDB5EEF-10B8-5143-8C06-7F5EDB5AF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559F9-6FBE-0048-9187-5A3A3C1A74CA}" type="datetimeFigureOut">
              <a:rPr lang="en-US" smtClean="0"/>
              <a:t>12/21/20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F5CDB50-7EA1-F243-89A0-8B6D8594A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B6F8DAD-9E06-7D46-A3E1-EB3C715E8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0AF69-01A3-474F-9EB7-E6DAC41892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501571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D157DCDB-F524-ED4B-A193-79D31766782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04810F0B-2E64-1C41-96B8-A167170D1D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ED15AD8-1FD4-B844-B233-AFE5F2DA93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559F9-6FBE-0048-9187-5A3A3C1A74CA}" type="datetimeFigureOut">
              <a:rPr lang="en-US" smtClean="0"/>
              <a:t>12/21/20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7CBCF4D-0ABD-354B-8D85-B4069240B6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6F6C29F-2C96-304E-AAE2-70BCF5F879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0AF69-01A3-474F-9EB7-E6DAC41892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466648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標題投影片">
    <p:bg>
      <p:bgPr>
        <a:gradFill>
          <a:gsLst>
            <a:gs pos="0">
              <a:schemeClr val="accent5">
                <a:lumMod val="75000"/>
              </a:schemeClr>
            </a:gs>
            <a:gs pos="100000">
              <a:schemeClr val="accent1">
                <a:lumMod val="50000"/>
              </a:schemeClr>
            </a:gs>
          </a:gsLst>
          <a:path path="shap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C28546A-D34C-B945-A6CB-40A39E2F63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>
                <a:solidFill>
                  <a:schemeClr val="bg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02EC1CC5-89BF-2A4F-94A0-65005E1830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TW" altLang="en-US"/>
              <a:t>按一下以編輯母片子標題樣式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EFCF7DF-C4D5-C143-BE83-1512DEF4AB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FF8FA-3424-4F49-8B38-895832CADF5C}" type="datetimeFigureOut">
              <a:rPr lang="en-US" smtClean="0"/>
              <a:t>12/21/20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DA72482-F973-A84D-8A97-575788A0BA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99F0712-2439-E341-980B-05EA400E2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0ACBC-888C-2241-A8FA-02DCDDF19F71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9DB0B007-63A2-0849-B1A5-F27F32B4C05F}"/>
              </a:ext>
            </a:extLst>
          </p:cNvPr>
          <p:cNvGrpSpPr>
            <a:grpSpLocks noChangeAspect="1"/>
          </p:cNvGrpSpPr>
          <p:nvPr/>
        </p:nvGrpSpPr>
        <p:grpSpPr>
          <a:xfrm>
            <a:off x="189953" y="6477986"/>
            <a:ext cx="8713893" cy="283374"/>
            <a:chOff x="189953" y="266412"/>
            <a:chExt cx="9253893" cy="300939"/>
          </a:xfrm>
        </p:grpSpPr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8CA0BC6D-1E6B-B44C-BFB5-55B0BFD35B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</a:blip>
            <a:stretch>
              <a:fillRect/>
            </a:stretch>
          </p:blipFill>
          <p:spPr>
            <a:xfrm>
              <a:off x="189953" y="266412"/>
              <a:ext cx="4557649" cy="300013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6C000012-0A3F-504C-9148-EB03A250722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</a:blip>
            <a:stretch>
              <a:fillRect/>
            </a:stretch>
          </p:blipFill>
          <p:spPr>
            <a:xfrm rot="10800000">
              <a:off x="4886197" y="267338"/>
              <a:ext cx="4557649" cy="30001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27897044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探索數位世界投影片設計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C438F44-9CB6-D644-B25E-FF7FE7363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B595ED1-ACCB-A54F-B58F-8A3C07279C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FE81637-9AC9-1B4A-A015-D15E6689F7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E07FD-080A-5140-9897-6EC7255412F7}" type="datetimeFigureOut">
              <a:rPr kumimoji="1" lang="zh-TW" altLang="en-US" smtClean="0"/>
              <a:t>2020/12/21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27C8C5E-9058-2948-9C7B-BF888B3ED7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E4F11C8-9301-7842-B55A-82B3F1F97D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5E291-EFB9-DE4A-BC57-C297CDA5E628}" type="slidenum">
              <a:rPr kumimoji="1" lang="zh-TW" altLang="en-US" smtClean="0"/>
              <a:t>‹#›</a:t>
            </a:fld>
            <a:endParaRPr kumimoji="1" lang="zh-TW" altLang="en-US"/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7401AD29-6E7D-C941-8C8B-2CAB5634F814}"/>
              </a:ext>
            </a:extLst>
          </p:cNvPr>
          <p:cNvGrpSpPr/>
          <p:nvPr/>
        </p:nvGrpSpPr>
        <p:grpSpPr>
          <a:xfrm>
            <a:off x="0" y="6423844"/>
            <a:ext cx="9144000" cy="434156"/>
            <a:chOff x="0" y="6463188"/>
            <a:chExt cx="9144000" cy="434156"/>
          </a:xfrm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3C91358C-63AE-194B-A17E-C155ED3A8B26}"/>
                </a:ext>
              </a:extLst>
            </p:cNvPr>
            <p:cNvSpPr/>
            <p:nvPr/>
          </p:nvSpPr>
          <p:spPr>
            <a:xfrm>
              <a:off x="0" y="6463188"/>
              <a:ext cx="9144000" cy="434156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grpSp>
          <p:nvGrpSpPr>
            <p:cNvPr id="10" name="群組 9">
              <a:extLst>
                <a:ext uri="{FF2B5EF4-FFF2-40B4-BE49-F238E27FC236}">
                  <a16:creationId xmlns:a16="http://schemas.microsoft.com/office/drawing/2014/main" id="{49E2D5F7-1843-434A-8506-128BA50E638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10440" y="6573636"/>
              <a:ext cx="6642213" cy="216001"/>
              <a:chOff x="189953" y="266411"/>
              <a:chExt cx="9253892" cy="300941"/>
            </a:xfrm>
          </p:grpSpPr>
          <p:pic>
            <p:nvPicPr>
              <p:cNvPr id="13" name="圖片 12">
                <a:extLst>
                  <a:ext uri="{FF2B5EF4-FFF2-40B4-BE49-F238E27FC236}">
                    <a16:creationId xmlns:a16="http://schemas.microsoft.com/office/drawing/2014/main" id="{B7193A11-6A17-2B40-907A-6C3D2CF6E6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31000"/>
              </a:blip>
              <a:stretch>
                <a:fillRect/>
              </a:stretch>
            </p:blipFill>
            <p:spPr>
              <a:xfrm>
                <a:off x="189953" y="266411"/>
                <a:ext cx="4557648" cy="300012"/>
              </a:xfrm>
              <a:prstGeom prst="rect">
                <a:avLst/>
              </a:prstGeom>
            </p:spPr>
          </p:pic>
          <p:pic>
            <p:nvPicPr>
              <p:cNvPr id="14" name="圖片 13">
                <a:extLst>
                  <a:ext uri="{FF2B5EF4-FFF2-40B4-BE49-F238E27FC236}">
                    <a16:creationId xmlns:a16="http://schemas.microsoft.com/office/drawing/2014/main" id="{FBBAE879-F8E1-3541-9B0F-759926C543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31000"/>
              </a:blip>
              <a:stretch>
                <a:fillRect/>
              </a:stretch>
            </p:blipFill>
            <p:spPr>
              <a:xfrm rot="10800000">
                <a:off x="4886197" y="267338"/>
                <a:ext cx="4557648" cy="300014"/>
              </a:xfrm>
              <a:prstGeom prst="rect">
                <a:avLst/>
              </a:prstGeom>
            </p:spPr>
          </p:pic>
        </p:grpSp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529DFD12-878F-E944-BB6A-1E497E50B1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</a:blip>
            <a:stretch>
              <a:fillRect/>
            </a:stretch>
          </p:blipFill>
          <p:spPr>
            <a:xfrm rot="10800000">
              <a:off x="6419532" y="6609635"/>
              <a:ext cx="2724467" cy="179335"/>
            </a:xfrm>
            <a:prstGeom prst="rect">
              <a:avLst/>
            </a:prstGeom>
          </p:spPr>
        </p:pic>
        <p:cxnSp>
          <p:nvCxnSpPr>
            <p:cNvPr id="12" name="直線接點 11">
              <a:extLst>
                <a:ext uri="{FF2B5EF4-FFF2-40B4-BE49-F238E27FC236}">
                  <a16:creationId xmlns:a16="http://schemas.microsoft.com/office/drawing/2014/main" id="{16036357-34F0-1045-AB82-46B88C1F6ED2}"/>
                </a:ext>
              </a:extLst>
            </p:cNvPr>
            <p:cNvCxnSpPr/>
            <p:nvPr/>
          </p:nvCxnSpPr>
          <p:spPr>
            <a:xfrm>
              <a:off x="0" y="6491102"/>
              <a:ext cx="9143999" cy="0"/>
            </a:xfrm>
            <a:prstGeom prst="line">
              <a:avLst/>
            </a:prstGeom>
            <a:ln w="1905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16BAAFCE-29FD-E947-9E8B-5984D17820A3}"/>
              </a:ext>
            </a:extLst>
          </p:cNvPr>
          <p:cNvGrpSpPr/>
          <p:nvPr/>
        </p:nvGrpSpPr>
        <p:grpSpPr>
          <a:xfrm>
            <a:off x="-16597" y="-41872"/>
            <a:ext cx="9157950" cy="111655"/>
            <a:chOff x="-16597" y="-1"/>
            <a:chExt cx="9157950" cy="111655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5EBD872E-8C4A-C545-B532-14DA719009B7}"/>
                </a:ext>
              </a:extLst>
            </p:cNvPr>
            <p:cNvSpPr/>
            <p:nvPr/>
          </p:nvSpPr>
          <p:spPr>
            <a:xfrm rot="10800000" flipV="1">
              <a:off x="5928220" y="39654"/>
              <a:ext cx="3213133" cy="72000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60000"/>
                    <a:lumOff val="40000"/>
                  </a:schemeClr>
                </a:gs>
                <a:gs pos="100000">
                  <a:srgbClr val="FFFFFF">
                    <a:alpha val="0"/>
                  </a:srgbClr>
                </a:gs>
                <a:gs pos="50000">
                  <a:schemeClr val="accent5">
                    <a:lumMod val="60000"/>
                    <a:lumOff val="4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B0D6455C-0A21-EB49-AC37-AD330F94C9D0}"/>
                </a:ext>
              </a:extLst>
            </p:cNvPr>
            <p:cNvSpPr/>
            <p:nvPr/>
          </p:nvSpPr>
          <p:spPr>
            <a:xfrm flipV="1">
              <a:off x="-16597" y="-1"/>
              <a:ext cx="5079612" cy="111655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60000"/>
                    <a:lumOff val="40000"/>
                  </a:schemeClr>
                </a:gs>
                <a:gs pos="100000">
                  <a:srgbClr val="FFFFFF">
                    <a:alpha val="0"/>
                  </a:srgbClr>
                </a:gs>
                <a:gs pos="75000">
                  <a:schemeClr val="bg2">
                    <a:lumMod val="9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242551858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96F67A1-12C4-0C4E-AEE8-6C0F962436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D3CFC1A-1BE4-4B45-A894-C2F50637BE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A6C97FA-1B41-B542-9FED-FB30D1D84D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F05EA-5EF5-B84C-877B-5941D7CC446A}" type="datetimeFigureOut">
              <a:rPr lang="en-US" smtClean="0"/>
              <a:t>12/21/20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75C7F02-BA60-4549-92EC-E96B344E3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5A60072-BD83-7C40-AD86-09C07C6298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7DD70-757B-5F4D-90B4-8D25021296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299416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104806D-4A6F-464B-B5D6-CD98AA236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D949655-CBDA-344D-89C8-1E921C0E2C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800A388-F507-354B-9AB4-40568CA1C9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A1CE2D56-39B9-E045-9534-0E97274676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F05EA-5EF5-B84C-877B-5941D7CC446A}" type="datetimeFigureOut">
              <a:rPr lang="en-US" smtClean="0"/>
              <a:t>12/21/20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ED21088F-1465-0848-938E-65B97FC040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5B2DF13D-1F53-C049-8EAC-422478E1D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7DD70-757B-5F4D-90B4-8D25021296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233006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5ABC9BE-1BF5-3840-A31B-C37511EDE1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E2F0793-4DD8-7748-B0C6-26ECF884A4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37B6AF4D-0B46-AA4B-B708-84998090CE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7AD0CF81-D178-A849-9EF4-1BB265775C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98570A6C-06DD-3E4F-8BDF-0F6253800CB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5E605011-71FA-A24A-8428-A071D61145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F05EA-5EF5-B84C-877B-5941D7CC446A}" type="datetimeFigureOut">
              <a:rPr lang="en-US" smtClean="0"/>
              <a:t>12/21/20</a:t>
            </a:fld>
            <a:endParaRPr 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8446FB71-91E8-9F4C-8A3C-91C7D6E8A5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588B3EBC-63AE-A346-9391-C54AB97C9E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7DD70-757B-5F4D-90B4-8D25021296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5343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7B769AE-E774-7944-A41D-5FCE140F3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6B412B"/>
                </a:solidFill>
              </a:defRPr>
            </a:lvl1pPr>
          </a:lstStyle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9077A72-A408-3E41-85B7-6986311C81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E0E30A6-E251-AA4D-85A6-E56F02CFA2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324AC-2FDE-8443-BA4D-4CF6B5BD84CA}" type="datetimeFigureOut">
              <a:rPr lang="en-US" smtClean="0"/>
              <a:t>12/21/20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955CB7A-B862-3044-A82A-7F04AA0BD9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2625391-12AF-5A49-8285-402F07411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92F49-B75C-154F-9F7E-B1CE5C246B75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77F56C80-BA1E-E343-895D-27CFF1053AFB}"/>
              </a:ext>
            </a:extLst>
          </p:cNvPr>
          <p:cNvGrpSpPr/>
          <p:nvPr/>
        </p:nvGrpSpPr>
        <p:grpSpPr>
          <a:xfrm>
            <a:off x="0" y="6463188"/>
            <a:ext cx="9144000" cy="434156"/>
            <a:chOff x="0" y="6463188"/>
            <a:chExt cx="9144000" cy="434156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B1FB24A0-C81E-C34D-8803-4E76760F9F54}"/>
                </a:ext>
              </a:extLst>
            </p:cNvPr>
            <p:cNvSpPr/>
            <p:nvPr/>
          </p:nvSpPr>
          <p:spPr>
            <a:xfrm>
              <a:off x="0" y="6463188"/>
              <a:ext cx="9144000" cy="434156"/>
            </a:xfrm>
            <a:prstGeom prst="rect">
              <a:avLst/>
            </a:prstGeom>
            <a:gradFill>
              <a:gsLst>
                <a:gs pos="0">
                  <a:schemeClr val="accent4">
                    <a:lumMod val="50000"/>
                  </a:schemeClr>
                </a:gs>
                <a:gs pos="49000">
                  <a:srgbClr val="613C16"/>
                </a:gs>
                <a:gs pos="100000">
                  <a:srgbClr val="6B412B"/>
                </a:gs>
              </a:gsLst>
            </a:gradFill>
            <a:ln>
              <a:noFill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rgbClr val="6B412B"/>
                </a:solidFill>
              </a:endParaRPr>
            </a:p>
          </p:txBody>
        </p:sp>
        <p:grpSp>
          <p:nvGrpSpPr>
            <p:cNvPr id="9" name="群組 8">
              <a:extLst>
                <a:ext uri="{FF2B5EF4-FFF2-40B4-BE49-F238E27FC236}">
                  <a16:creationId xmlns:a16="http://schemas.microsoft.com/office/drawing/2014/main" id="{97E0E2ED-A1EE-1E4D-9F9F-BA42AD32DB6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10440" y="6573636"/>
              <a:ext cx="6642213" cy="215999"/>
              <a:chOff x="189953" y="266412"/>
              <a:chExt cx="9253893" cy="300939"/>
            </a:xfrm>
          </p:grpSpPr>
          <p:pic>
            <p:nvPicPr>
              <p:cNvPr id="12" name="圖片 11">
                <a:extLst>
                  <a:ext uri="{FF2B5EF4-FFF2-40B4-BE49-F238E27FC236}">
                    <a16:creationId xmlns:a16="http://schemas.microsoft.com/office/drawing/2014/main" id="{CA66890D-8352-DC42-A1E0-582196A46F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31000"/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189953" y="266412"/>
                <a:ext cx="4557649" cy="300013"/>
              </a:xfrm>
              <a:prstGeom prst="rect">
                <a:avLst/>
              </a:prstGeom>
            </p:spPr>
          </p:pic>
          <p:pic>
            <p:nvPicPr>
              <p:cNvPr id="13" name="圖片 12">
                <a:extLst>
                  <a:ext uri="{FF2B5EF4-FFF2-40B4-BE49-F238E27FC236}">
                    <a16:creationId xmlns:a16="http://schemas.microsoft.com/office/drawing/2014/main" id="{22F00D29-3971-3C46-970F-E79E172B67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31000"/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 rot="10800000">
                <a:off x="4886197" y="267338"/>
                <a:ext cx="4557649" cy="300013"/>
              </a:xfrm>
              <a:prstGeom prst="rect">
                <a:avLst/>
              </a:prstGeom>
            </p:spPr>
          </p:pic>
        </p:grpSp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823803EB-DD52-4A4D-8568-BF60F4FA7F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  <a:duotone>
                <a:prstClr val="black"/>
                <a:schemeClr val="accent2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 rot="10800000">
              <a:off x="6419532" y="6609635"/>
              <a:ext cx="2724467" cy="179335"/>
            </a:xfrm>
            <a:prstGeom prst="rect">
              <a:avLst/>
            </a:prstGeom>
          </p:spPr>
        </p:pic>
        <p:cxnSp>
          <p:nvCxnSpPr>
            <p:cNvPr id="11" name="直線接點 10">
              <a:extLst>
                <a:ext uri="{FF2B5EF4-FFF2-40B4-BE49-F238E27FC236}">
                  <a16:creationId xmlns:a16="http://schemas.microsoft.com/office/drawing/2014/main" id="{5028DEBF-8B21-C440-8C03-F8DB6E033698}"/>
                </a:ext>
              </a:extLst>
            </p:cNvPr>
            <p:cNvCxnSpPr/>
            <p:nvPr/>
          </p:nvCxnSpPr>
          <p:spPr>
            <a:xfrm>
              <a:off x="0" y="6491102"/>
              <a:ext cx="9143999" cy="0"/>
            </a:xfrm>
            <a:prstGeom prst="line">
              <a:avLst/>
            </a:prstGeom>
            <a:ln w="1905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94BC6398-0185-3F47-B7FD-34DF8E87D885}"/>
              </a:ext>
            </a:extLst>
          </p:cNvPr>
          <p:cNvGrpSpPr/>
          <p:nvPr/>
        </p:nvGrpSpPr>
        <p:grpSpPr>
          <a:xfrm>
            <a:off x="-16597" y="-41872"/>
            <a:ext cx="9157950" cy="111655"/>
            <a:chOff x="-16597" y="-1"/>
            <a:chExt cx="9157950" cy="111655"/>
          </a:xfrm>
        </p:grpSpPr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29570BFB-7FB3-B244-B491-B431B83F2304}"/>
                </a:ext>
              </a:extLst>
            </p:cNvPr>
            <p:cNvSpPr/>
            <p:nvPr/>
          </p:nvSpPr>
          <p:spPr>
            <a:xfrm rot="10800000" flipV="1">
              <a:off x="5928220" y="39654"/>
              <a:ext cx="3213133" cy="72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100000">
                  <a:srgbClr val="FFFFFF">
                    <a:alpha val="0"/>
                  </a:srgbClr>
                </a:gs>
                <a:gs pos="50000">
                  <a:schemeClr val="accent2">
                    <a:lumMod val="75000"/>
                    <a:alpha val="36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48EC4FFC-6F9C-9D42-9DA2-A73C339A5ACA}"/>
                </a:ext>
              </a:extLst>
            </p:cNvPr>
            <p:cNvSpPr/>
            <p:nvPr/>
          </p:nvSpPr>
          <p:spPr>
            <a:xfrm flipV="1">
              <a:off x="-16597" y="-1"/>
              <a:ext cx="5079612" cy="111655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lumMod val="75000"/>
                  </a:schemeClr>
                </a:gs>
                <a:gs pos="100000">
                  <a:schemeClr val="bg1">
                    <a:lumMod val="85000"/>
                    <a:alpha val="0"/>
                  </a:schemeClr>
                </a:gs>
                <a:gs pos="75000">
                  <a:schemeClr val="accent4">
                    <a:lumMod val="40000"/>
                    <a:lumOff val="60000"/>
                    <a:alpha val="39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988721179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990E969-7223-3A49-A4B8-29B96D0A7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D062D6DD-2875-EA46-A7FE-D693B36418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F05EA-5EF5-B84C-877B-5941D7CC446A}" type="datetimeFigureOut">
              <a:rPr lang="en-US" smtClean="0"/>
              <a:t>12/21/20</a:t>
            </a:fld>
            <a:endParaRPr 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09D3706D-8334-6E4A-9113-3929D6EE03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307FF06-4A96-3F4F-A4D2-D0CD9904B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7DD70-757B-5F4D-90B4-8D25021296AF}" type="slidenum">
              <a:rPr lang="en-US" smtClean="0"/>
              <a:t>‹#›</a:t>
            </a:fld>
            <a:endParaRPr lang="en-US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A048A878-106A-124E-9422-EBDBA7AB64E1}"/>
              </a:ext>
            </a:extLst>
          </p:cNvPr>
          <p:cNvGrpSpPr/>
          <p:nvPr/>
        </p:nvGrpSpPr>
        <p:grpSpPr>
          <a:xfrm>
            <a:off x="0" y="6423844"/>
            <a:ext cx="9144000" cy="434156"/>
            <a:chOff x="0" y="6463188"/>
            <a:chExt cx="9144000" cy="434156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B6171DC2-D013-264C-88BC-FF7508CDF2D1}"/>
                </a:ext>
              </a:extLst>
            </p:cNvPr>
            <p:cNvSpPr/>
            <p:nvPr/>
          </p:nvSpPr>
          <p:spPr>
            <a:xfrm>
              <a:off x="0" y="6463188"/>
              <a:ext cx="9144000" cy="434156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grpSp>
          <p:nvGrpSpPr>
            <p:cNvPr id="8" name="群組 7">
              <a:extLst>
                <a:ext uri="{FF2B5EF4-FFF2-40B4-BE49-F238E27FC236}">
                  <a16:creationId xmlns:a16="http://schemas.microsoft.com/office/drawing/2014/main" id="{4CD2F4B3-AD69-554E-84E0-DC954F858E1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10440" y="6573636"/>
              <a:ext cx="6642213" cy="216001"/>
              <a:chOff x="189953" y="266411"/>
              <a:chExt cx="9253892" cy="300941"/>
            </a:xfrm>
          </p:grpSpPr>
          <p:pic>
            <p:nvPicPr>
              <p:cNvPr id="11" name="圖片 10">
                <a:extLst>
                  <a:ext uri="{FF2B5EF4-FFF2-40B4-BE49-F238E27FC236}">
                    <a16:creationId xmlns:a16="http://schemas.microsoft.com/office/drawing/2014/main" id="{4C37F382-569C-BD4A-AD54-AED102F920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31000"/>
              </a:blip>
              <a:stretch>
                <a:fillRect/>
              </a:stretch>
            </p:blipFill>
            <p:spPr>
              <a:xfrm>
                <a:off x="189953" y="266411"/>
                <a:ext cx="4557648" cy="300012"/>
              </a:xfrm>
              <a:prstGeom prst="rect">
                <a:avLst/>
              </a:prstGeom>
            </p:spPr>
          </p:pic>
          <p:pic>
            <p:nvPicPr>
              <p:cNvPr id="12" name="圖片 11">
                <a:extLst>
                  <a:ext uri="{FF2B5EF4-FFF2-40B4-BE49-F238E27FC236}">
                    <a16:creationId xmlns:a16="http://schemas.microsoft.com/office/drawing/2014/main" id="{0AB57D99-1688-3E4C-A911-90C6A5FA25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31000"/>
              </a:blip>
              <a:stretch>
                <a:fillRect/>
              </a:stretch>
            </p:blipFill>
            <p:spPr>
              <a:xfrm rot="10800000">
                <a:off x="4886197" y="267338"/>
                <a:ext cx="4557648" cy="300014"/>
              </a:xfrm>
              <a:prstGeom prst="rect">
                <a:avLst/>
              </a:prstGeom>
            </p:spPr>
          </p:pic>
        </p:grp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F563B128-B0DA-F943-8075-AC1B382529E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</a:blip>
            <a:stretch>
              <a:fillRect/>
            </a:stretch>
          </p:blipFill>
          <p:spPr>
            <a:xfrm rot="10800000">
              <a:off x="6419532" y="6609635"/>
              <a:ext cx="2724467" cy="179335"/>
            </a:xfrm>
            <a:prstGeom prst="rect">
              <a:avLst/>
            </a:prstGeom>
          </p:spPr>
        </p:pic>
        <p:cxnSp>
          <p:nvCxnSpPr>
            <p:cNvPr id="10" name="直線接點 9">
              <a:extLst>
                <a:ext uri="{FF2B5EF4-FFF2-40B4-BE49-F238E27FC236}">
                  <a16:creationId xmlns:a16="http://schemas.microsoft.com/office/drawing/2014/main" id="{4C1B996F-EC84-9041-90FE-4DA8CCEE9E51}"/>
                </a:ext>
              </a:extLst>
            </p:cNvPr>
            <p:cNvCxnSpPr/>
            <p:nvPr/>
          </p:nvCxnSpPr>
          <p:spPr>
            <a:xfrm>
              <a:off x="0" y="6491102"/>
              <a:ext cx="9143999" cy="0"/>
            </a:xfrm>
            <a:prstGeom prst="line">
              <a:avLst/>
            </a:prstGeom>
            <a:ln w="1905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4672F845-3F86-5A46-8A18-B30A61906246}"/>
              </a:ext>
            </a:extLst>
          </p:cNvPr>
          <p:cNvGrpSpPr/>
          <p:nvPr/>
        </p:nvGrpSpPr>
        <p:grpSpPr>
          <a:xfrm>
            <a:off x="-16597" y="-41872"/>
            <a:ext cx="9157950" cy="111655"/>
            <a:chOff x="-16597" y="-1"/>
            <a:chExt cx="9157950" cy="111655"/>
          </a:xfrm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0BB2D376-18FD-C54A-886D-C7C1BA66DF57}"/>
                </a:ext>
              </a:extLst>
            </p:cNvPr>
            <p:cNvSpPr/>
            <p:nvPr/>
          </p:nvSpPr>
          <p:spPr>
            <a:xfrm rot="10800000" flipV="1">
              <a:off x="5928220" y="39654"/>
              <a:ext cx="3213133" cy="72000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60000"/>
                    <a:lumOff val="40000"/>
                  </a:schemeClr>
                </a:gs>
                <a:gs pos="100000">
                  <a:srgbClr val="FFFFFF">
                    <a:alpha val="0"/>
                  </a:srgbClr>
                </a:gs>
                <a:gs pos="50000">
                  <a:schemeClr val="accent5">
                    <a:lumMod val="60000"/>
                    <a:lumOff val="4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C5FF1C78-998C-8044-AD4F-A63F5D79F51C}"/>
                </a:ext>
              </a:extLst>
            </p:cNvPr>
            <p:cNvSpPr/>
            <p:nvPr/>
          </p:nvSpPr>
          <p:spPr>
            <a:xfrm flipV="1">
              <a:off x="-16597" y="-1"/>
              <a:ext cx="5079612" cy="111655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60000"/>
                    <a:lumOff val="40000"/>
                  </a:schemeClr>
                </a:gs>
                <a:gs pos="100000">
                  <a:srgbClr val="FFFFFF">
                    <a:alpha val="0"/>
                  </a:srgbClr>
                </a:gs>
                <a:gs pos="75000">
                  <a:schemeClr val="bg2">
                    <a:lumMod val="9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178434657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B2CDBD5F-75A2-3149-89BD-A3AB78AC96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F05EA-5EF5-B84C-877B-5941D7CC446A}" type="datetimeFigureOut">
              <a:rPr lang="en-US" smtClean="0"/>
              <a:t>12/21/20</a:t>
            </a:fld>
            <a:endParaRPr 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0DF98196-EF9E-FB4F-8E37-1DAD456AC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479B265-54F1-5840-990D-84AFAFF54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7DD70-757B-5F4D-90B4-8D25021296AF}" type="slidenum">
              <a:rPr lang="en-US" smtClean="0"/>
              <a:t>‹#›</a:t>
            </a:fld>
            <a:endParaRPr lang="en-US"/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3A42291A-CBCD-784B-B17D-8A6ABBBAEF74}"/>
              </a:ext>
            </a:extLst>
          </p:cNvPr>
          <p:cNvGrpSpPr/>
          <p:nvPr/>
        </p:nvGrpSpPr>
        <p:grpSpPr>
          <a:xfrm>
            <a:off x="0" y="6423844"/>
            <a:ext cx="9144000" cy="434156"/>
            <a:chOff x="0" y="6463188"/>
            <a:chExt cx="9144000" cy="434156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37406BB4-4E89-4B48-921F-5380AB990114}"/>
                </a:ext>
              </a:extLst>
            </p:cNvPr>
            <p:cNvSpPr/>
            <p:nvPr/>
          </p:nvSpPr>
          <p:spPr>
            <a:xfrm>
              <a:off x="0" y="6463188"/>
              <a:ext cx="9144000" cy="434156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grpSp>
          <p:nvGrpSpPr>
            <p:cNvPr id="7" name="群組 6">
              <a:extLst>
                <a:ext uri="{FF2B5EF4-FFF2-40B4-BE49-F238E27FC236}">
                  <a16:creationId xmlns:a16="http://schemas.microsoft.com/office/drawing/2014/main" id="{089F7FF5-E7FA-0B4F-8C09-8373E77A1F1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10440" y="6573636"/>
              <a:ext cx="6642213" cy="216001"/>
              <a:chOff x="189953" y="266411"/>
              <a:chExt cx="9253892" cy="300941"/>
            </a:xfrm>
          </p:grpSpPr>
          <p:pic>
            <p:nvPicPr>
              <p:cNvPr id="10" name="圖片 9">
                <a:extLst>
                  <a:ext uri="{FF2B5EF4-FFF2-40B4-BE49-F238E27FC236}">
                    <a16:creationId xmlns:a16="http://schemas.microsoft.com/office/drawing/2014/main" id="{5F30C0FC-FE17-F24B-B866-527369C057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31000"/>
              </a:blip>
              <a:stretch>
                <a:fillRect/>
              </a:stretch>
            </p:blipFill>
            <p:spPr>
              <a:xfrm>
                <a:off x="189953" y="266411"/>
                <a:ext cx="4557648" cy="300012"/>
              </a:xfrm>
              <a:prstGeom prst="rect">
                <a:avLst/>
              </a:prstGeom>
            </p:spPr>
          </p:pic>
          <p:pic>
            <p:nvPicPr>
              <p:cNvPr id="11" name="圖片 10">
                <a:extLst>
                  <a:ext uri="{FF2B5EF4-FFF2-40B4-BE49-F238E27FC236}">
                    <a16:creationId xmlns:a16="http://schemas.microsoft.com/office/drawing/2014/main" id="{336AD7B9-FD67-4349-BC40-D88A4CA4D9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31000"/>
              </a:blip>
              <a:stretch>
                <a:fillRect/>
              </a:stretch>
            </p:blipFill>
            <p:spPr>
              <a:xfrm rot="10800000">
                <a:off x="4886197" y="267338"/>
                <a:ext cx="4557648" cy="300014"/>
              </a:xfrm>
              <a:prstGeom prst="rect">
                <a:avLst/>
              </a:prstGeom>
            </p:spPr>
          </p:pic>
        </p:grpSp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818226C3-F415-2142-8374-95649693ED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</a:blip>
            <a:stretch>
              <a:fillRect/>
            </a:stretch>
          </p:blipFill>
          <p:spPr>
            <a:xfrm rot="10800000">
              <a:off x="6419532" y="6609635"/>
              <a:ext cx="2724467" cy="179335"/>
            </a:xfrm>
            <a:prstGeom prst="rect">
              <a:avLst/>
            </a:prstGeom>
          </p:spPr>
        </p:pic>
        <p:cxnSp>
          <p:nvCxnSpPr>
            <p:cNvPr id="9" name="直線接點 8">
              <a:extLst>
                <a:ext uri="{FF2B5EF4-FFF2-40B4-BE49-F238E27FC236}">
                  <a16:creationId xmlns:a16="http://schemas.microsoft.com/office/drawing/2014/main" id="{25CEC790-193A-6140-A574-71376C4ECD43}"/>
                </a:ext>
              </a:extLst>
            </p:cNvPr>
            <p:cNvCxnSpPr/>
            <p:nvPr/>
          </p:nvCxnSpPr>
          <p:spPr>
            <a:xfrm>
              <a:off x="0" y="6491102"/>
              <a:ext cx="9143999" cy="0"/>
            </a:xfrm>
            <a:prstGeom prst="line">
              <a:avLst/>
            </a:prstGeom>
            <a:ln w="1905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0C62D644-5FA8-8A48-9B57-080C015F0B46}"/>
              </a:ext>
            </a:extLst>
          </p:cNvPr>
          <p:cNvGrpSpPr/>
          <p:nvPr/>
        </p:nvGrpSpPr>
        <p:grpSpPr>
          <a:xfrm>
            <a:off x="-16597" y="-41872"/>
            <a:ext cx="9157950" cy="111655"/>
            <a:chOff x="-16597" y="-1"/>
            <a:chExt cx="9157950" cy="111655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D433699D-C366-244C-B8A5-CFA8EE06B2C5}"/>
                </a:ext>
              </a:extLst>
            </p:cNvPr>
            <p:cNvSpPr/>
            <p:nvPr/>
          </p:nvSpPr>
          <p:spPr>
            <a:xfrm rot="10800000" flipV="1">
              <a:off x="5928220" y="39654"/>
              <a:ext cx="3213133" cy="72000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60000"/>
                    <a:lumOff val="40000"/>
                  </a:schemeClr>
                </a:gs>
                <a:gs pos="100000">
                  <a:srgbClr val="FFFFFF">
                    <a:alpha val="0"/>
                  </a:srgbClr>
                </a:gs>
                <a:gs pos="50000">
                  <a:schemeClr val="accent5">
                    <a:lumMod val="60000"/>
                    <a:lumOff val="4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5F613E20-25C7-EB4C-994E-D49EDDACE5E0}"/>
                </a:ext>
              </a:extLst>
            </p:cNvPr>
            <p:cNvSpPr/>
            <p:nvPr/>
          </p:nvSpPr>
          <p:spPr>
            <a:xfrm flipV="1">
              <a:off x="-16597" y="-1"/>
              <a:ext cx="5079612" cy="111655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60000"/>
                    <a:lumOff val="40000"/>
                  </a:schemeClr>
                </a:gs>
                <a:gs pos="100000">
                  <a:srgbClr val="FFFFFF">
                    <a:alpha val="0"/>
                  </a:srgbClr>
                </a:gs>
                <a:gs pos="75000">
                  <a:schemeClr val="bg2">
                    <a:lumMod val="9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55544819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F12A03C-57E9-BB43-895C-AC32645A39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53C8C85-EBAC-4342-BB43-21D67C3C28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22F00CFC-B5AD-A944-8F4C-52881E1A1E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180CF00A-FDCE-4E4F-B5F8-70C542A3E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F05EA-5EF5-B84C-877B-5941D7CC446A}" type="datetimeFigureOut">
              <a:rPr lang="en-US" smtClean="0"/>
              <a:t>12/21/20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FAABEED8-71F0-E34B-9453-ED4F97F02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EAC84D7-6F2A-7646-9398-1B0ECC80D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7DD70-757B-5F4D-90B4-8D25021296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143674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DC9DBAC-7D08-7A4E-AC6C-ED0FF8DF5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35C8D69B-5343-0845-BAF0-4F9A35A30CD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TW" altLang="en-US"/>
              <a:t>按一下圖示以新增圖片</a:t>
            </a:r>
            <a:endParaRPr 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B494284F-DF8C-F54B-99DF-305F6D08F7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B5E6FBD6-0E98-2945-89B3-376C35EF4C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F05EA-5EF5-B84C-877B-5941D7CC446A}" type="datetimeFigureOut">
              <a:rPr lang="en-US" smtClean="0"/>
              <a:t>12/21/20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D8258F04-C2DD-F146-9F27-CCB1130002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4600A99E-05A1-E547-8066-6CED69F522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7DD70-757B-5F4D-90B4-8D25021296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735001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AD10C59-72F8-CC41-A7E1-208E34266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B8F0DF2E-FAC8-9645-8E20-4AEFB9C7C1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8FDA8FF-6DF5-9A4C-B7E1-BB3F565A51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F05EA-5EF5-B84C-877B-5941D7CC446A}" type="datetimeFigureOut">
              <a:rPr lang="en-US" smtClean="0"/>
              <a:t>12/21/20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1F05554-522D-7F4B-8D52-DE6C488C0F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DF49687-6383-5848-A385-64FC6A966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7DD70-757B-5F4D-90B4-8D25021296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376243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00CF6F88-F079-FA42-B319-6FC67C086F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8724B613-2C07-1742-9181-596AB0E5CA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6E2F3DF-797D-4848-BADB-02D687E7EE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F05EA-5EF5-B84C-877B-5941D7CC446A}" type="datetimeFigureOut">
              <a:rPr lang="en-US" smtClean="0"/>
              <a:t>12/21/20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D11951E-37A5-A54A-AC20-1635753090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A9DFBC2-0EF7-8241-AD98-DFCED14301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7DD70-757B-5F4D-90B4-8D25021296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582971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bg>
      <p:bgPr>
        <a:gradFill>
          <a:gsLst>
            <a:gs pos="0">
              <a:schemeClr val="accent6">
                <a:lumMod val="50000"/>
              </a:schemeClr>
            </a:gs>
            <a:gs pos="100000">
              <a:srgbClr val="20391D"/>
            </a:gs>
          </a:gsLst>
          <a:path path="shap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4B61BA6-B662-F04A-8C4F-0DF08A2CA1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>
            <a:normAutofit/>
          </a:bodyPr>
          <a:lstStyle>
            <a:lvl1pPr algn="ctr">
              <a:defRPr sz="4500">
                <a:solidFill>
                  <a:schemeClr val="bg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8EE772BF-3AC0-BE44-A16C-3F82C38224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3451B01-6DDD-F34A-9B69-D3B95F4F46C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DC2F05EA-5EF5-B84C-877B-5941D7CC446A}" type="datetimeFigureOut">
              <a:rPr lang="en-US" smtClean="0"/>
              <a:t>12/21/20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592643B-CCAA-004D-A2A7-7469798C4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4B4D48D-0E47-2242-8792-404E7196B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EC57DD70-757B-5F4D-90B4-8D25021296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462380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FACB07C-25D4-CA42-B427-E62FEA524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AA0B1C7-D8EA-0041-8292-9CB4153419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AA2080D-7B6D-5B4F-86C0-AB3FB1E0E9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DC2F05EA-5EF5-B84C-877B-5941D7CC446A}" type="datetimeFigureOut">
              <a:rPr lang="en-US" smtClean="0"/>
              <a:t>12/21/20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96C812D-33C4-DE42-92F1-0A8C53E2BC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1F7D621-DF2A-BF45-B509-4AAC84BE8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EC57DD70-757B-5F4D-90B4-8D25021296A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日期版面配置區 3">
            <a:extLst>
              <a:ext uri="{FF2B5EF4-FFF2-40B4-BE49-F238E27FC236}">
                <a16:creationId xmlns:a16="http://schemas.microsoft.com/office/drawing/2014/main" id="{A70C59A8-F421-3644-8E27-ACA28FB9E03B}"/>
              </a:ext>
            </a:extLst>
          </p:cNvPr>
          <p:cNvSpPr txBox="1">
            <a:spLocks/>
          </p:cNvSpPr>
          <p:nvPr/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C2F05EA-5EF5-B84C-877B-5941D7CC446A}" type="datetimeFigureOut">
              <a:rPr lang="en-US" smtClean="0"/>
              <a:pPr/>
              <a:t>12/21/20</a:t>
            </a:fld>
            <a:endParaRPr lang="en-US"/>
          </a:p>
        </p:txBody>
      </p:sp>
      <p:sp>
        <p:nvSpPr>
          <p:cNvPr id="8" name="投影片編號版面配置區 5">
            <a:extLst>
              <a:ext uri="{FF2B5EF4-FFF2-40B4-BE49-F238E27FC236}">
                <a16:creationId xmlns:a16="http://schemas.microsoft.com/office/drawing/2014/main" id="{35B464A1-2A52-934F-A9CD-10381620C6CA}"/>
              </a:ext>
            </a:extLst>
          </p:cNvPr>
          <p:cNvSpPr txBox="1">
            <a:spLocks/>
          </p:cNvSpPr>
          <p:nvPr/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C57DD70-757B-5F4D-90B4-8D25021296A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5108BC8-1F3C-A24B-9B55-14C0B58BDBAA}"/>
              </a:ext>
            </a:extLst>
          </p:cNvPr>
          <p:cNvSpPr/>
          <p:nvPr/>
        </p:nvSpPr>
        <p:spPr>
          <a:xfrm>
            <a:off x="0" y="6463188"/>
            <a:ext cx="9144000" cy="434156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10" name="群組 9">
            <a:extLst>
              <a:ext uri="{FF2B5EF4-FFF2-40B4-BE49-F238E27FC236}">
                <a16:creationId xmlns:a16="http://schemas.microsoft.com/office/drawing/2014/main" id="{E07AA043-5BBF-9C4C-942B-3ED95853E0FF}"/>
              </a:ext>
            </a:extLst>
          </p:cNvPr>
          <p:cNvGrpSpPr>
            <a:grpSpLocks noChangeAspect="1"/>
          </p:cNvGrpSpPr>
          <p:nvPr/>
        </p:nvGrpSpPr>
        <p:grpSpPr>
          <a:xfrm>
            <a:off x="110440" y="6573636"/>
            <a:ext cx="6199987" cy="215999"/>
            <a:chOff x="189953" y="266412"/>
            <a:chExt cx="9253893" cy="300939"/>
          </a:xfrm>
        </p:grpSpPr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0FC9DB3C-4D65-924E-9C6D-1644871C1C3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189953" y="266412"/>
              <a:ext cx="4557649" cy="300013"/>
            </a:xfrm>
            <a:prstGeom prst="rect">
              <a:avLst/>
            </a:prstGeom>
          </p:spPr>
        </p:pic>
        <p:pic>
          <p:nvPicPr>
            <p:cNvPr id="12" name="圖片 11">
              <a:extLst>
                <a:ext uri="{FF2B5EF4-FFF2-40B4-BE49-F238E27FC236}">
                  <a16:creationId xmlns:a16="http://schemas.microsoft.com/office/drawing/2014/main" id="{45689F90-8FBF-DD48-8D9E-D30B523CDE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10800000">
              <a:off x="4886197" y="267338"/>
              <a:ext cx="4557649" cy="300013"/>
            </a:xfrm>
            <a:prstGeom prst="rect">
              <a:avLst/>
            </a:prstGeom>
          </p:spPr>
        </p:pic>
      </p:grpSp>
      <p:pic>
        <p:nvPicPr>
          <p:cNvPr id="13" name="圖片 12">
            <a:extLst>
              <a:ext uri="{FF2B5EF4-FFF2-40B4-BE49-F238E27FC236}">
                <a16:creationId xmlns:a16="http://schemas.microsoft.com/office/drawing/2014/main" id="{35DE6AB4-DFD6-E941-8141-5CBA43C4634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1000"/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10800000">
            <a:off x="6419532" y="6609635"/>
            <a:ext cx="2724467" cy="179335"/>
          </a:xfrm>
          <a:prstGeom prst="rect">
            <a:avLst/>
          </a:prstGeom>
        </p:spPr>
      </p:pic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04F95DDF-C4A2-3242-8A22-B696927C1EA1}"/>
              </a:ext>
            </a:extLst>
          </p:cNvPr>
          <p:cNvCxnSpPr/>
          <p:nvPr/>
        </p:nvCxnSpPr>
        <p:spPr>
          <a:xfrm>
            <a:off x="0" y="6491102"/>
            <a:ext cx="9143999" cy="0"/>
          </a:xfrm>
          <a:prstGeom prst="line">
            <a:avLst/>
          </a:prstGeom>
          <a:ln w="19050" cmpd="sng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48BC0457-0C77-0F4B-A6E8-AE5509E92E29}"/>
              </a:ext>
            </a:extLst>
          </p:cNvPr>
          <p:cNvGrpSpPr/>
          <p:nvPr/>
        </p:nvGrpSpPr>
        <p:grpSpPr>
          <a:xfrm>
            <a:off x="-13951" y="-23247"/>
            <a:ext cx="9157950" cy="111655"/>
            <a:chOff x="-16597" y="-1"/>
            <a:chExt cx="9157950" cy="111655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66E98E41-7814-544B-87FB-79EE652326C6}"/>
                </a:ext>
              </a:extLst>
            </p:cNvPr>
            <p:cNvSpPr/>
            <p:nvPr/>
          </p:nvSpPr>
          <p:spPr>
            <a:xfrm rot="10800000" flipV="1">
              <a:off x="5928220" y="39654"/>
              <a:ext cx="3213133" cy="72000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60000"/>
                    <a:lumOff val="40000"/>
                  </a:schemeClr>
                </a:gs>
                <a:gs pos="100000">
                  <a:srgbClr val="FFFFFF">
                    <a:alpha val="0"/>
                  </a:srgbClr>
                </a:gs>
                <a:gs pos="50000">
                  <a:schemeClr val="accent6">
                    <a:lumMod val="7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D113C8D8-0BF0-6642-A4E1-0E5DBBF59653}"/>
                </a:ext>
              </a:extLst>
            </p:cNvPr>
            <p:cNvSpPr/>
            <p:nvPr/>
          </p:nvSpPr>
          <p:spPr>
            <a:xfrm flipV="1">
              <a:off x="-16597" y="-1"/>
              <a:ext cx="5079612" cy="111655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75000"/>
                  </a:schemeClr>
                </a:gs>
                <a:gs pos="100000">
                  <a:srgbClr val="FFFFFF">
                    <a:alpha val="0"/>
                  </a:srgbClr>
                </a:gs>
                <a:gs pos="75000">
                  <a:schemeClr val="bg2">
                    <a:lumMod val="9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987268203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5116DEF-E3D1-7F4B-A1F2-18C7452F6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058AC6A-3A09-3149-8A38-8ED11F17B2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97F0B2D-A4EE-0941-ADD5-BFFCB77F57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DC2F05EA-5EF5-B84C-877B-5941D7CC446A}" type="datetimeFigureOut">
              <a:rPr lang="en-US" smtClean="0"/>
              <a:t>12/21/20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CBD1292-DE77-3640-ABC0-D3939E9AD9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D0D27BF-ADB3-794C-85DA-DD3893278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EC57DD70-757B-5F4D-90B4-8D25021296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175227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8F124D6-FEFA-304D-A64A-7BFAE3465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1254642-02DD-4349-BFFE-EC2CD9E691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F9E43A70-1119-7144-8A42-E2ADB0B78D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A7EE769C-BC71-1549-87FB-4505BB52F72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DC2F05EA-5EF5-B84C-877B-5941D7CC446A}" type="datetimeFigureOut">
              <a:rPr lang="en-US" smtClean="0"/>
              <a:t>12/21/20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B208B2D7-5863-ED49-B3E0-A5EBAE247B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47D0538-91DF-5941-91ED-75B537C0C0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EC57DD70-757B-5F4D-90B4-8D25021296A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日期版面配置區 3">
            <a:extLst>
              <a:ext uri="{FF2B5EF4-FFF2-40B4-BE49-F238E27FC236}">
                <a16:creationId xmlns:a16="http://schemas.microsoft.com/office/drawing/2014/main" id="{9BE98CF4-4277-FD40-B2CE-E6C47FDA6B93}"/>
              </a:ext>
            </a:extLst>
          </p:cNvPr>
          <p:cNvSpPr txBox="1">
            <a:spLocks/>
          </p:cNvSpPr>
          <p:nvPr/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C2F05EA-5EF5-B84C-877B-5941D7CC446A}" type="datetimeFigureOut">
              <a:rPr lang="en-US" smtClean="0"/>
              <a:pPr/>
              <a:t>12/21/20</a:t>
            </a:fld>
            <a:endParaRPr lang="en-US"/>
          </a:p>
        </p:txBody>
      </p:sp>
      <p:sp>
        <p:nvSpPr>
          <p:cNvPr id="9" name="投影片編號版面配置區 5">
            <a:extLst>
              <a:ext uri="{FF2B5EF4-FFF2-40B4-BE49-F238E27FC236}">
                <a16:creationId xmlns:a16="http://schemas.microsoft.com/office/drawing/2014/main" id="{5F5781B1-0F8F-1449-B946-572720C93DB1}"/>
              </a:ext>
            </a:extLst>
          </p:cNvPr>
          <p:cNvSpPr txBox="1">
            <a:spLocks/>
          </p:cNvSpPr>
          <p:nvPr/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C57DD70-757B-5F4D-90B4-8D25021296A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A285F13-1CAD-724B-ACAE-8743C85B7371}"/>
              </a:ext>
            </a:extLst>
          </p:cNvPr>
          <p:cNvSpPr/>
          <p:nvPr/>
        </p:nvSpPr>
        <p:spPr>
          <a:xfrm>
            <a:off x="0" y="6463188"/>
            <a:ext cx="9144000" cy="434156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97152158-8300-5E42-B236-CD0131D35F5A}"/>
              </a:ext>
            </a:extLst>
          </p:cNvPr>
          <p:cNvGrpSpPr>
            <a:grpSpLocks noChangeAspect="1"/>
          </p:cNvGrpSpPr>
          <p:nvPr/>
        </p:nvGrpSpPr>
        <p:grpSpPr>
          <a:xfrm>
            <a:off x="110440" y="6573636"/>
            <a:ext cx="6199987" cy="215999"/>
            <a:chOff x="189953" y="266412"/>
            <a:chExt cx="9253893" cy="300939"/>
          </a:xfrm>
        </p:grpSpPr>
        <p:pic>
          <p:nvPicPr>
            <p:cNvPr id="12" name="圖片 11">
              <a:extLst>
                <a:ext uri="{FF2B5EF4-FFF2-40B4-BE49-F238E27FC236}">
                  <a16:creationId xmlns:a16="http://schemas.microsoft.com/office/drawing/2014/main" id="{37C76D71-808C-A342-A2E2-46DABFACEE5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189953" y="266412"/>
              <a:ext cx="4557649" cy="300013"/>
            </a:xfrm>
            <a:prstGeom prst="rect">
              <a:avLst/>
            </a:prstGeom>
          </p:spPr>
        </p:pic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C812E6F5-8E9A-554D-810B-C2814C1DA2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10800000">
              <a:off x="4886197" y="267338"/>
              <a:ext cx="4557649" cy="300013"/>
            </a:xfrm>
            <a:prstGeom prst="rect">
              <a:avLst/>
            </a:prstGeom>
          </p:spPr>
        </p:pic>
      </p:grpSp>
      <p:pic>
        <p:nvPicPr>
          <p:cNvPr id="14" name="圖片 13">
            <a:extLst>
              <a:ext uri="{FF2B5EF4-FFF2-40B4-BE49-F238E27FC236}">
                <a16:creationId xmlns:a16="http://schemas.microsoft.com/office/drawing/2014/main" id="{F2BB134F-43E9-C040-AF84-B1FF89BA560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1000"/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10800000">
            <a:off x="6419532" y="6609635"/>
            <a:ext cx="2724467" cy="179335"/>
          </a:xfrm>
          <a:prstGeom prst="rect">
            <a:avLst/>
          </a:prstGeom>
        </p:spPr>
      </p:pic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FFA02354-9DC0-4749-83D5-D053468FFDE7}"/>
              </a:ext>
            </a:extLst>
          </p:cNvPr>
          <p:cNvCxnSpPr/>
          <p:nvPr/>
        </p:nvCxnSpPr>
        <p:spPr>
          <a:xfrm>
            <a:off x="0" y="6491102"/>
            <a:ext cx="9143999" cy="0"/>
          </a:xfrm>
          <a:prstGeom prst="line">
            <a:avLst/>
          </a:prstGeom>
          <a:ln w="19050" cmpd="sng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70FDBDFA-4508-0E4D-AC12-5751F260A0AF}"/>
              </a:ext>
            </a:extLst>
          </p:cNvPr>
          <p:cNvGrpSpPr/>
          <p:nvPr/>
        </p:nvGrpSpPr>
        <p:grpSpPr>
          <a:xfrm>
            <a:off x="-13951" y="-23247"/>
            <a:ext cx="9157950" cy="111655"/>
            <a:chOff x="-16597" y="-1"/>
            <a:chExt cx="9157950" cy="111655"/>
          </a:xfrm>
        </p:grpSpPr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7C65D93A-6B96-D143-A764-C46B07A2B1C3}"/>
                </a:ext>
              </a:extLst>
            </p:cNvPr>
            <p:cNvSpPr/>
            <p:nvPr/>
          </p:nvSpPr>
          <p:spPr>
            <a:xfrm rot="10800000" flipV="1">
              <a:off x="5928220" y="39654"/>
              <a:ext cx="3213133" cy="72000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60000"/>
                    <a:lumOff val="40000"/>
                  </a:schemeClr>
                </a:gs>
                <a:gs pos="100000">
                  <a:srgbClr val="FFFFFF">
                    <a:alpha val="0"/>
                  </a:srgbClr>
                </a:gs>
                <a:gs pos="50000">
                  <a:schemeClr val="accent6">
                    <a:lumMod val="7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2458C749-203D-574C-83E5-169A0CFE1FA8}"/>
                </a:ext>
              </a:extLst>
            </p:cNvPr>
            <p:cNvSpPr/>
            <p:nvPr/>
          </p:nvSpPr>
          <p:spPr>
            <a:xfrm flipV="1">
              <a:off x="-16597" y="-1"/>
              <a:ext cx="5079612" cy="111655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75000"/>
                  </a:schemeClr>
                </a:gs>
                <a:gs pos="100000">
                  <a:srgbClr val="FFFFFF">
                    <a:alpha val="0"/>
                  </a:srgbClr>
                </a:gs>
                <a:gs pos="75000">
                  <a:schemeClr val="bg2">
                    <a:lumMod val="9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1115317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680CF3F-0642-A040-B4D9-11FF6221F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AF13593-31B0-AC4D-863C-F5FC72B12F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DF725E2-252E-494C-B7F6-7066452D48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324AC-2FDE-8443-BA4D-4CF6B5BD84CA}" type="datetimeFigureOut">
              <a:rPr lang="en-US" smtClean="0"/>
              <a:t>12/21/20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B11B803-35AD-C14B-8D77-C92C9C77F4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03F5B7A-49F6-7743-B6F8-5D140BE6C0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92F49-B75C-154F-9F7E-B1CE5C246B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066370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486857-66B2-4E44-9E59-AE7789E277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C806C39-502D-BB49-9CA4-68BC05BA43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E7BFDEDE-5C3C-A440-A482-ECC23A1C87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789147AA-6940-E64A-8DDB-B8FD3B9DDD2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A30084A9-9DAC-7141-A73C-FB0E5B38D5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0867F5EF-ED61-D14B-9CD0-AC1F2F9AF01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DC2F05EA-5EF5-B84C-877B-5941D7CC446A}" type="datetimeFigureOut">
              <a:rPr lang="en-US" smtClean="0"/>
              <a:t>12/21/20</a:t>
            </a:fld>
            <a:endParaRPr 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3C7BECBB-9C6A-3B4B-B9A4-DD4E8D6214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604431E9-D365-9540-8B77-06C2E4CBF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EC57DD70-757B-5F4D-90B4-8D25021296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60012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EEC5E10-56BD-9442-ABF7-E44822F084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22289007-01B0-7340-9769-B067FC472F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DC2F05EA-5EF5-B84C-877B-5941D7CC446A}" type="datetimeFigureOut">
              <a:rPr lang="en-US" smtClean="0"/>
              <a:t>12/21/20</a:t>
            </a:fld>
            <a:endParaRPr 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D17E08CC-1769-0543-99A9-09400BD401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696849F-2D4D-6C4E-9457-52EE319AF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EC57DD70-757B-5F4D-90B4-8D25021296AF}" type="slidenum">
              <a:rPr lang="en-US" smtClean="0"/>
              <a:t>‹#›</a:t>
            </a:fld>
            <a:endParaRPr lang="en-US"/>
          </a:p>
        </p:txBody>
      </p:sp>
      <p:sp>
        <p:nvSpPr>
          <p:cNvPr id="6" name="日期版面配置區 3">
            <a:extLst>
              <a:ext uri="{FF2B5EF4-FFF2-40B4-BE49-F238E27FC236}">
                <a16:creationId xmlns:a16="http://schemas.microsoft.com/office/drawing/2014/main" id="{55EC404B-4C40-E547-AD59-57C2A378DC90}"/>
              </a:ext>
            </a:extLst>
          </p:cNvPr>
          <p:cNvSpPr txBox="1">
            <a:spLocks/>
          </p:cNvSpPr>
          <p:nvPr/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C2F05EA-5EF5-B84C-877B-5941D7CC446A}" type="datetimeFigureOut">
              <a:rPr lang="en-US" smtClean="0"/>
              <a:pPr/>
              <a:t>12/21/20</a:t>
            </a:fld>
            <a:endParaRPr lang="en-US"/>
          </a:p>
        </p:txBody>
      </p:sp>
      <p:sp>
        <p:nvSpPr>
          <p:cNvPr id="7" name="投影片編號版面配置區 5">
            <a:extLst>
              <a:ext uri="{FF2B5EF4-FFF2-40B4-BE49-F238E27FC236}">
                <a16:creationId xmlns:a16="http://schemas.microsoft.com/office/drawing/2014/main" id="{47D9B582-4D45-C54D-87E6-BA63F1339DE1}"/>
              </a:ext>
            </a:extLst>
          </p:cNvPr>
          <p:cNvSpPr txBox="1">
            <a:spLocks/>
          </p:cNvSpPr>
          <p:nvPr/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C57DD70-757B-5F4D-90B4-8D25021296A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E513F39-E78F-8740-B76E-B2E74CE8DF69}"/>
              </a:ext>
            </a:extLst>
          </p:cNvPr>
          <p:cNvSpPr/>
          <p:nvPr/>
        </p:nvSpPr>
        <p:spPr>
          <a:xfrm>
            <a:off x="0" y="6463188"/>
            <a:ext cx="9144000" cy="434156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id="{059F9CDC-88A9-4C44-9737-B12308B02733}"/>
              </a:ext>
            </a:extLst>
          </p:cNvPr>
          <p:cNvGrpSpPr>
            <a:grpSpLocks noChangeAspect="1"/>
          </p:cNvGrpSpPr>
          <p:nvPr/>
        </p:nvGrpSpPr>
        <p:grpSpPr>
          <a:xfrm>
            <a:off x="110440" y="6573636"/>
            <a:ext cx="6199987" cy="215999"/>
            <a:chOff x="189953" y="266412"/>
            <a:chExt cx="9253893" cy="300939"/>
          </a:xfrm>
        </p:grpSpPr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5EF10CE4-DA74-1A40-8600-B54783E891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189953" y="266412"/>
              <a:ext cx="4557649" cy="300013"/>
            </a:xfrm>
            <a:prstGeom prst="rect">
              <a:avLst/>
            </a:prstGeom>
          </p:spPr>
        </p:pic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A393B4C4-A31E-C74E-8FE6-26EDDCE3C7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10800000">
              <a:off x="4886197" y="267338"/>
              <a:ext cx="4557649" cy="300013"/>
            </a:xfrm>
            <a:prstGeom prst="rect">
              <a:avLst/>
            </a:prstGeom>
          </p:spPr>
        </p:pic>
      </p:grpSp>
      <p:pic>
        <p:nvPicPr>
          <p:cNvPr id="12" name="圖片 11">
            <a:extLst>
              <a:ext uri="{FF2B5EF4-FFF2-40B4-BE49-F238E27FC236}">
                <a16:creationId xmlns:a16="http://schemas.microsoft.com/office/drawing/2014/main" id="{C336521F-5A3F-CB4E-8F1D-BC8EEF3568D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1000"/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10800000">
            <a:off x="6419532" y="6609635"/>
            <a:ext cx="2724467" cy="179335"/>
          </a:xfrm>
          <a:prstGeom prst="rect">
            <a:avLst/>
          </a:prstGeom>
        </p:spPr>
      </p:pic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3AA3ECBA-248F-3349-B27F-09D23D414618}"/>
              </a:ext>
            </a:extLst>
          </p:cNvPr>
          <p:cNvCxnSpPr/>
          <p:nvPr/>
        </p:nvCxnSpPr>
        <p:spPr>
          <a:xfrm>
            <a:off x="0" y="6491102"/>
            <a:ext cx="9143999" cy="0"/>
          </a:xfrm>
          <a:prstGeom prst="line">
            <a:avLst/>
          </a:prstGeom>
          <a:ln w="19050" cmpd="sng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9BD138B3-9973-9041-8B92-41F641D5B169}"/>
              </a:ext>
            </a:extLst>
          </p:cNvPr>
          <p:cNvGrpSpPr/>
          <p:nvPr/>
        </p:nvGrpSpPr>
        <p:grpSpPr>
          <a:xfrm>
            <a:off x="-13951" y="-23247"/>
            <a:ext cx="9157950" cy="111655"/>
            <a:chOff x="-16597" y="-1"/>
            <a:chExt cx="9157950" cy="111655"/>
          </a:xfrm>
        </p:grpSpPr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DD6E4AAE-BEA6-FD4D-9F3C-CA20451F155E}"/>
                </a:ext>
              </a:extLst>
            </p:cNvPr>
            <p:cNvSpPr/>
            <p:nvPr/>
          </p:nvSpPr>
          <p:spPr>
            <a:xfrm rot="10800000" flipV="1">
              <a:off x="5928220" y="39654"/>
              <a:ext cx="3213133" cy="72000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60000"/>
                    <a:lumOff val="40000"/>
                  </a:schemeClr>
                </a:gs>
                <a:gs pos="100000">
                  <a:srgbClr val="FFFFFF">
                    <a:alpha val="0"/>
                  </a:srgbClr>
                </a:gs>
                <a:gs pos="50000">
                  <a:schemeClr val="accent6">
                    <a:lumMod val="7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F70E69F4-B571-D644-AB6A-CA5972807E86}"/>
                </a:ext>
              </a:extLst>
            </p:cNvPr>
            <p:cNvSpPr/>
            <p:nvPr/>
          </p:nvSpPr>
          <p:spPr>
            <a:xfrm flipV="1">
              <a:off x="-16597" y="-1"/>
              <a:ext cx="5079612" cy="111655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75000"/>
                  </a:schemeClr>
                </a:gs>
                <a:gs pos="100000">
                  <a:srgbClr val="FFFFFF">
                    <a:alpha val="0"/>
                  </a:srgbClr>
                </a:gs>
                <a:gs pos="75000">
                  <a:schemeClr val="bg2">
                    <a:lumMod val="9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148389115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B2C9CE4D-4028-CC48-B2AF-75D2756EDE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DC2F05EA-5EF5-B84C-877B-5941D7CC446A}" type="datetimeFigureOut">
              <a:rPr lang="en-US" smtClean="0"/>
              <a:t>12/21/20</a:t>
            </a:fld>
            <a:endParaRPr 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89B7937C-9985-6E4D-8563-86B9184110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A38210E-E3F3-6E45-AECF-AE5012E2F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EC57DD70-757B-5F4D-90B4-8D25021296AF}" type="slidenum">
              <a:rPr lang="en-US" smtClean="0"/>
              <a:t>‹#›</a:t>
            </a:fld>
            <a:endParaRPr lang="en-US"/>
          </a:p>
        </p:txBody>
      </p:sp>
      <p:sp>
        <p:nvSpPr>
          <p:cNvPr id="5" name="日期版面配置區 3">
            <a:extLst>
              <a:ext uri="{FF2B5EF4-FFF2-40B4-BE49-F238E27FC236}">
                <a16:creationId xmlns:a16="http://schemas.microsoft.com/office/drawing/2014/main" id="{4B96F3A9-C8CC-BB49-855D-0912D36DD04D}"/>
              </a:ext>
            </a:extLst>
          </p:cNvPr>
          <p:cNvSpPr txBox="1">
            <a:spLocks/>
          </p:cNvSpPr>
          <p:nvPr/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C2F05EA-5EF5-B84C-877B-5941D7CC446A}" type="datetimeFigureOut">
              <a:rPr lang="en-US" smtClean="0"/>
              <a:pPr/>
              <a:t>12/21/20</a:t>
            </a:fld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B2AED08-F5EC-B44C-986C-F2E0F845FD5C}"/>
              </a:ext>
            </a:extLst>
          </p:cNvPr>
          <p:cNvSpPr txBox="1">
            <a:spLocks/>
          </p:cNvSpPr>
          <p:nvPr/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C57DD70-757B-5F4D-90B4-8D25021296A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6E5FBD7-22AF-D94B-BEB4-F632CBB07A3C}"/>
              </a:ext>
            </a:extLst>
          </p:cNvPr>
          <p:cNvSpPr/>
          <p:nvPr/>
        </p:nvSpPr>
        <p:spPr>
          <a:xfrm>
            <a:off x="0" y="6463188"/>
            <a:ext cx="9144000" cy="434156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61738146-C54D-3743-86ED-DE756F969FD7}"/>
              </a:ext>
            </a:extLst>
          </p:cNvPr>
          <p:cNvGrpSpPr>
            <a:grpSpLocks noChangeAspect="1"/>
          </p:cNvGrpSpPr>
          <p:nvPr/>
        </p:nvGrpSpPr>
        <p:grpSpPr>
          <a:xfrm>
            <a:off x="110440" y="6573636"/>
            <a:ext cx="6199987" cy="215999"/>
            <a:chOff x="189953" y="266412"/>
            <a:chExt cx="9253893" cy="300939"/>
          </a:xfrm>
        </p:grpSpPr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8965A3BE-114C-F947-BF1C-44D957561D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189953" y="266412"/>
              <a:ext cx="4557649" cy="300013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CD20BB73-D157-954D-991D-18DE492640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10800000">
              <a:off x="4886197" y="267338"/>
              <a:ext cx="4557649" cy="300013"/>
            </a:xfrm>
            <a:prstGeom prst="rect">
              <a:avLst/>
            </a:prstGeom>
          </p:spPr>
        </p:pic>
      </p:grpSp>
      <p:pic>
        <p:nvPicPr>
          <p:cNvPr id="11" name="圖片 10">
            <a:extLst>
              <a:ext uri="{FF2B5EF4-FFF2-40B4-BE49-F238E27FC236}">
                <a16:creationId xmlns:a16="http://schemas.microsoft.com/office/drawing/2014/main" id="{8FCF993B-A29A-1D4B-9DD2-F4B620E4525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1000"/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10800000">
            <a:off x="6419532" y="6609635"/>
            <a:ext cx="2724467" cy="179335"/>
          </a:xfrm>
          <a:prstGeom prst="rect">
            <a:avLst/>
          </a:prstGeom>
        </p:spPr>
      </p:pic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0ED0277B-7293-C444-AAEA-DC135AE1979B}"/>
              </a:ext>
            </a:extLst>
          </p:cNvPr>
          <p:cNvCxnSpPr/>
          <p:nvPr/>
        </p:nvCxnSpPr>
        <p:spPr>
          <a:xfrm>
            <a:off x="0" y="6491102"/>
            <a:ext cx="9143999" cy="0"/>
          </a:xfrm>
          <a:prstGeom prst="line">
            <a:avLst/>
          </a:prstGeom>
          <a:ln w="19050" cmpd="sng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A5743E6A-C93C-FB41-AF09-3AA012547292}"/>
              </a:ext>
            </a:extLst>
          </p:cNvPr>
          <p:cNvGrpSpPr/>
          <p:nvPr/>
        </p:nvGrpSpPr>
        <p:grpSpPr>
          <a:xfrm>
            <a:off x="-13951" y="-23247"/>
            <a:ext cx="9157950" cy="111655"/>
            <a:chOff x="-16597" y="-1"/>
            <a:chExt cx="9157950" cy="111655"/>
          </a:xfrm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DB4C399A-59DD-0E41-85C3-A5A9392FFF52}"/>
                </a:ext>
              </a:extLst>
            </p:cNvPr>
            <p:cNvSpPr/>
            <p:nvPr/>
          </p:nvSpPr>
          <p:spPr>
            <a:xfrm rot="10800000" flipV="1">
              <a:off x="5928220" y="39654"/>
              <a:ext cx="3213133" cy="72000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60000"/>
                    <a:lumOff val="40000"/>
                  </a:schemeClr>
                </a:gs>
                <a:gs pos="100000">
                  <a:srgbClr val="FFFFFF">
                    <a:alpha val="0"/>
                  </a:srgbClr>
                </a:gs>
                <a:gs pos="50000">
                  <a:schemeClr val="accent6">
                    <a:lumMod val="7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90591305-73D6-0645-8C14-2E2AD624CC4C}"/>
                </a:ext>
              </a:extLst>
            </p:cNvPr>
            <p:cNvSpPr/>
            <p:nvPr/>
          </p:nvSpPr>
          <p:spPr>
            <a:xfrm flipV="1">
              <a:off x="-16597" y="-1"/>
              <a:ext cx="5079612" cy="111655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75000"/>
                  </a:schemeClr>
                </a:gs>
                <a:gs pos="100000">
                  <a:srgbClr val="FFFFFF">
                    <a:alpha val="0"/>
                  </a:srgbClr>
                </a:gs>
                <a:gs pos="75000">
                  <a:schemeClr val="bg2">
                    <a:lumMod val="9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819769865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93E145B-DC42-C640-8A08-E8E305FCB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8C15CBF-850B-3A48-B08E-D82DCEA860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A080F2D0-8A4E-FA4F-8D39-CB9B49C154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DE0E4142-26C4-184B-A784-5AAE01FB514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DC2F05EA-5EF5-B84C-877B-5941D7CC446A}" type="datetimeFigureOut">
              <a:rPr lang="en-US" smtClean="0"/>
              <a:t>12/21/20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AEC531B5-7603-0C4B-B26F-6F6F96B132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7121E947-15C5-3847-8F76-B9B0D9AB06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EC57DD70-757B-5F4D-90B4-8D25021296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742369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4B817-3E9E-DE4C-AD19-0A8C5A67A0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8E5F48CF-7F9B-A24D-B691-53FFE4790D8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7035503E-C4F4-3441-9554-EE5F6B0C56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95F77D4-73D0-2E4A-92C2-E2886748EA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DC2F05EA-5EF5-B84C-877B-5941D7CC446A}" type="datetimeFigureOut">
              <a:rPr lang="en-US" smtClean="0"/>
              <a:t>12/21/20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E96F0573-87C0-084B-A021-D8B77E311B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94BF687A-3374-C54D-A692-0440068B33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EC57DD70-757B-5F4D-90B4-8D25021296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537346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69F75C5-4A45-7947-9D19-F50D23B01B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204006B4-5947-8748-8FCB-B123B6352A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DF4FFEB-0426-674B-9217-E8CE9A12499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DC2F05EA-5EF5-B84C-877B-5941D7CC446A}" type="datetimeFigureOut">
              <a:rPr lang="en-US" smtClean="0"/>
              <a:t>12/21/20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920FED3-CF1A-1945-B115-FBA9B65C4E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C71344A-98BA-EB4D-8E97-B2F9C53AC5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EC57DD70-757B-5F4D-90B4-8D25021296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340782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62DEE5ED-1D18-E14D-B2A5-1A5078C027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D8BC68F9-18FA-9E47-BE7C-B91601A120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2496C55-2627-BB4B-B031-01503F6984B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DC2F05EA-5EF5-B84C-877B-5941D7CC446A}" type="datetimeFigureOut">
              <a:rPr lang="en-US" smtClean="0"/>
              <a:t>12/21/20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D5465A8-B81E-5245-84E3-3A5EE3BD9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ED7BC55-4AB7-0740-93C0-4748C745F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EC57DD70-757B-5F4D-90B4-8D25021296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625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7D86F09-9618-234D-9EAB-7C3EC3838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8DC59BD-7D7C-D247-AD13-53F2E076D4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229C42D7-EB8C-9745-B784-B2A3B12CCD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F71A3B5-434F-044F-8022-B44886DA24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324AC-2FDE-8443-BA4D-4CF6B5BD84CA}" type="datetimeFigureOut">
              <a:rPr lang="en-US" smtClean="0"/>
              <a:t>12/21/20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B24BFB46-EA91-104D-9180-8DC0606A9A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89EA7F98-4CE0-DB44-8D19-72EC717681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92F49-B75C-154F-9F7E-B1CE5C246B75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4520D9B0-38FC-B240-B637-AFE274B5C59B}"/>
              </a:ext>
            </a:extLst>
          </p:cNvPr>
          <p:cNvGrpSpPr/>
          <p:nvPr/>
        </p:nvGrpSpPr>
        <p:grpSpPr>
          <a:xfrm>
            <a:off x="0" y="6463188"/>
            <a:ext cx="9144000" cy="434156"/>
            <a:chOff x="0" y="6463188"/>
            <a:chExt cx="9144000" cy="434156"/>
          </a:xfrm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F881B0B5-0FA1-304B-8B1F-D99F04A49BD3}"/>
                </a:ext>
              </a:extLst>
            </p:cNvPr>
            <p:cNvSpPr/>
            <p:nvPr/>
          </p:nvSpPr>
          <p:spPr>
            <a:xfrm>
              <a:off x="0" y="6463188"/>
              <a:ext cx="9144000" cy="434156"/>
            </a:xfrm>
            <a:prstGeom prst="rect">
              <a:avLst/>
            </a:prstGeom>
            <a:gradFill>
              <a:gsLst>
                <a:gs pos="0">
                  <a:schemeClr val="accent4">
                    <a:lumMod val="50000"/>
                  </a:schemeClr>
                </a:gs>
                <a:gs pos="49000">
                  <a:srgbClr val="613C16"/>
                </a:gs>
                <a:gs pos="100000">
                  <a:srgbClr val="6B412B"/>
                </a:gs>
              </a:gsLst>
            </a:gradFill>
            <a:ln>
              <a:noFill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rgbClr val="6B412B"/>
                </a:solidFill>
              </a:endParaRPr>
            </a:p>
          </p:txBody>
        </p:sp>
        <p:grpSp>
          <p:nvGrpSpPr>
            <p:cNvPr id="10" name="群組 9">
              <a:extLst>
                <a:ext uri="{FF2B5EF4-FFF2-40B4-BE49-F238E27FC236}">
                  <a16:creationId xmlns:a16="http://schemas.microsoft.com/office/drawing/2014/main" id="{EE3B247B-AFA7-C149-8473-F1A5453D4CC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10440" y="6573636"/>
              <a:ext cx="6642213" cy="215999"/>
              <a:chOff x="189953" y="266412"/>
              <a:chExt cx="9253893" cy="300939"/>
            </a:xfrm>
          </p:grpSpPr>
          <p:pic>
            <p:nvPicPr>
              <p:cNvPr id="13" name="圖片 12">
                <a:extLst>
                  <a:ext uri="{FF2B5EF4-FFF2-40B4-BE49-F238E27FC236}">
                    <a16:creationId xmlns:a16="http://schemas.microsoft.com/office/drawing/2014/main" id="{01876A7B-0DC7-494B-89DA-444B4967B4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31000"/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189953" y="266412"/>
                <a:ext cx="4557649" cy="300013"/>
              </a:xfrm>
              <a:prstGeom prst="rect">
                <a:avLst/>
              </a:prstGeom>
            </p:spPr>
          </p:pic>
          <p:pic>
            <p:nvPicPr>
              <p:cNvPr id="14" name="圖片 13">
                <a:extLst>
                  <a:ext uri="{FF2B5EF4-FFF2-40B4-BE49-F238E27FC236}">
                    <a16:creationId xmlns:a16="http://schemas.microsoft.com/office/drawing/2014/main" id="{2EFFFE20-F40B-A04D-90AD-921075C0C2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31000"/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 rot="10800000">
                <a:off x="4886197" y="267338"/>
                <a:ext cx="4557649" cy="300013"/>
              </a:xfrm>
              <a:prstGeom prst="rect">
                <a:avLst/>
              </a:prstGeom>
            </p:spPr>
          </p:pic>
        </p:grpSp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BA69FF04-861A-CA4E-96BB-8A10349B611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  <a:duotone>
                <a:prstClr val="black"/>
                <a:schemeClr val="accent2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 rot="10800000">
              <a:off x="6419532" y="6609635"/>
              <a:ext cx="2724467" cy="179335"/>
            </a:xfrm>
            <a:prstGeom prst="rect">
              <a:avLst/>
            </a:prstGeom>
          </p:spPr>
        </p:pic>
        <p:cxnSp>
          <p:nvCxnSpPr>
            <p:cNvPr id="12" name="直線接點 11">
              <a:extLst>
                <a:ext uri="{FF2B5EF4-FFF2-40B4-BE49-F238E27FC236}">
                  <a16:creationId xmlns:a16="http://schemas.microsoft.com/office/drawing/2014/main" id="{ADAEE25A-1784-364F-9571-D5A81F0A3230}"/>
                </a:ext>
              </a:extLst>
            </p:cNvPr>
            <p:cNvCxnSpPr/>
            <p:nvPr/>
          </p:nvCxnSpPr>
          <p:spPr>
            <a:xfrm>
              <a:off x="0" y="6491102"/>
              <a:ext cx="9143999" cy="0"/>
            </a:xfrm>
            <a:prstGeom prst="line">
              <a:avLst/>
            </a:prstGeom>
            <a:ln w="1905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50FFE439-3613-CC42-91BA-08715007D18B}"/>
              </a:ext>
            </a:extLst>
          </p:cNvPr>
          <p:cNvGrpSpPr/>
          <p:nvPr/>
        </p:nvGrpSpPr>
        <p:grpSpPr>
          <a:xfrm>
            <a:off x="-16597" y="-41872"/>
            <a:ext cx="9157950" cy="111655"/>
            <a:chOff x="-16597" y="-1"/>
            <a:chExt cx="9157950" cy="111655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0D9EA4A6-F8A9-FF4E-B814-05F8CD0D163B}"/>
                </a:ext>
              </a:extLst>
            </p:cNvPr>
            <p:cNvSpPr/>
            <p:nvPr/>
          </p:nvSpPr>
          <p:spPr>
            <a:xfrm rot="10800000" flipV="1">
              <a:off x="5928220" y="39654"/>
              <a:ext cx="3213133" cy="72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100000">
                  <a:srgbClr val="FFFFFF">
                    <a:alpha val="0"/>
                  </a:srgbClr>
                </a:gs>
                <a:gs pos="50000">
                  <a:schemeClr val="accent2">
                    <a:lumMod val="75000"/>
                    <a:alpha val="36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F32CF897-3491-6F40-B2AC-F48C7D0ED01D}"/>
                </a:ext>
              </a:extLst>
            </p:cNvPr>
            <p:cNvSpPr/>
            <p:nvPr/>
          </p:nvSpPr>
          <p:spPr>
            <a:xfrm flipV="1">
              <a:off x="-16597" y="-1"/>
              <a:ext cx="5079612" cy="111655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lumMod val="75000"/>
                  </a:schemeClr>
                </a:gs>
                <a:gs pos="100000">
                  <a:schemeClr val="bg1">
                    <a:lumMod val="85000"/>
                    <a:alpha val="0"/>
                  </a:schemeClr>
                </a:gs>
                <a:gs pos="75000">
                  <a:schemeClr val="accent4">
                    <a:lumMod val="40000"/>
                    <a:lumOff val="60000"/>
                    <a:alpha val="39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23650886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980108F-A74B-3C41-ABDC-B14DE0129B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BF805C1-AD92-3B4D-AF74-111D87CB3E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4CFBD66D-5535-B644-96EC-5534AF34EC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D346FB96-F7A6-5844-AB31-2ABEDBD3B4C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082754EB-F649-0A48-BD17-EDA1DE1E8C1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F11AB6BB-93E5-A942-8FA1-AD094C968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324AC-2FDE-8443-BA4D-4CF6B5BD84CA}" type="datetimeFigureOut">
              <a:rPr lang="en-US" smtClean="0"/>
              <a:t>12/21/20</a:t>
            </a:fld>
            <a:endParaRPr 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63B0EBDF-4C19-F245-9CBC-7A39C7E0B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6F55562F-85D8-7D41-9B26-5CB834FA2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92F49-B75C-154F-9F7E-B1CE5C246B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15128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2FD3654-7900-464D-9957-81DE6821E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923D3FD2-9972-D84C-B02B-1046B75E59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324AC-2FDE-8443-BA4D-4CF6B5BD84CA}" type="datetimeFigureOut">
              <a:rPr lang="en-US" smtClean="0"/>
              <a:t>12/21/20</a:t>
            </a:fld>
            <a:endParaRPr 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3A37600F-DC78-1E48-8BAF-EF27EDDA13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49A3D05-B83D-A444-8A35-AEA03E985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92F49-B75C-154F-9F7E-B1CE5C246B75}" type="slidenum">
              <a:rPr lang="en-US" smtClean="0"/>
              <a:t>‹#›</a:t>
            </a:fld>
            <a:endParaRPr lang="en-US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5362E444-CA08-9249-BB19-940B968ED73E}"/>
              </a:ext>
            </a:extLst>
          </p:cNvPr>
          <p:cNvGrpSpPr/>
          <p:nvPr/>
        </p:nvGrpSpPr>
        <p:grpSpPr>
          <a:xfrm>
            <a:off x="0" y="6463188"/>
            <a:ext cx="9144000" cy="434156"/>
            <a:chOff x="0" y="6463188"/>
            <a:chExt cx="9144000" cy="434156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9F6728DC-D706-8344-A6A0-40D48DBFD79C}"/>
                </a:ext>
              </a:extLst>
            </p:cNvPr>
            <p:cNvSpPr/>
            <p:nvPr/>
          </p:nvSpPr>
          <p:spPr>
            <a:xfrm>
              <a:off x="0" y="6463188"/>
              <a:ext cx="9144000" cy="434156"/>
            </a:xfrm>
            <a:prstGeom prst="rect">
              <a:avLst/>
            </a:prstGeom>
            <a:gradFill>
              <a:gsLst>
                <a:gs pos="0">
                  <a:schemeClr val="accent4">
                    <a:lumMod val="50000"/>
                  </a:schemeClr>
                </a:gs>
                <a:gs pos="49000">
                  <a:srgbClr val="613C16"/>
                </a:gs>
                <a:gs pos="100000">
                  <a:srgbClr val="6B412B"/>
                </a:gs>
              </a:gsLst>
            </a:gradFill>
            <a:ln>
              <a:noFill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rgbClr val="6B412B"/>
                </a:solidFill>
              </a:endParaRPr>
            </a:p>
          </p:txBody>
        </p:sp>
        <p:grpSp>
          <p:nvGrpSpPr>
            <p:cNvPr id="8" name="群組 7">
              <a:extLst>
                <a:ext uri="{FF2B5EF4-FFF2-40B4-BE49-F238E27FC236}">
                  <a16:creationId xmlns:a16="http://schemas.microsoft.com/office/drawing/2014/main" id="{4BFA3D3C-4FB8-8B4A-AEB3-C2EAB578625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10440" y="6573636"/>
              <a:ext cx="6642213" cy="215999"/>
              <a:chOff x="189953" y="266412"/>
              <a:chExt cx="9253893" cy="300939"/>
            </a:xfrm>
          </p:grpSpPr>
          <p:pic>
            <p:nvPicPr>
              <p:cNvPr id="11" name="圖片 10">
                <a:extLst>
                  <a:ext uri="{FF2B5EF4-FFF2-40B4-BE49-F238E27FC236}">
                    <a16:creationId xmlns:a16="http://schemas.microsoft.com/office/drawing/2014/main" id="{6E958394-74E3-C643-ADC7-06128AD18A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31000"/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189953" y="266412"/>
                <a:ext cx="4557649" cy="300013"/>
              </a:xfrm>
              <a:prstGeom prst="rect">
                <a:avLst/>
              </a:prstGeom>
            </p:spPr>
          </p:pic>
          <p:pic>
            <p:nvPicPr>
              <p:cNvPr id="12" name="圖片 11">
                <a:extLst>
                  <a:ext uri="{FF2B5EF4-FFF2-40B4-BE49-F238E27FC236}">
                    <a16:creationId xmlns:a16="http://schemas.microsoft.com/office/drawing/2014/main" id="{12D14435-4D1E-9D46-8523-66E6DE039D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31000"/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 rot="10800000">
                <a:off x="4886197" y="267338"/>
                <a:ext cx="4557649" cy="300013"/>
              </a:xfrm>
              <a:prstGeom prst="rect">
                <a:avLst/>
              </a:prstGeom>
            </p:spPr>
          </p:pic>
        </p:grp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5D4E5252-E352-2A46-8E3F-AB22FF61082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  <a:duotone>
                <a:prstClr val="black"/>
                <a:schemeClr val="accent2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 rot="10800000">
              <a:off x="6419532" y="6609635"/>
              <a:ext cx="2724467" cy="179335"/>
            </a:xfrm>
            <a:prstGeom prst="rect">
              <a:avLst/>
            </a:prstGeom>
          </p:spPr>
        </p:pic>
        <p:cxnSp>
          <p:nvCxnSpPr>
            <p:cNvPr id="10" name="直線接點 9">
              <a:extLst>
                <a:ext uri="{FF2B5EF4-FFF2-40B4-BE49-F238E27FC236}">
                  <a16:creationId xmlns:a16="http://schemas.microsoft.com/office/drawing/2014/main" id="{CA79FA4A-17EC-1A49-95E2-736122AEFC68}"/>
                </a:ext>
              </a:extLst>
            </p:cNvPr>
            <p:cNvCxnSpPr/>
            <p:nvPr/>
          </p:nvCxnSpPr>
          <p:spPr>
            <a:xfrm>
              <a:off x="0" y="6491102"/>
              <a:ext cx="9143999" cy="0"/>
            </a:xfrm>
            <a:prstGeom prst="line">
              <a:avLst/>
            </a:prstGeom>
            <a:ln w="1905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BB775428-9B56-6D4C-8562-26D2095F35A7}"/>
              </a:ext>
            </a:extLst>
          </p:cNvPr>
          <p:cNvGrpSpPr/>
          <p:nvPr/>
        </p:nvGrpSpPr>
        <p:grpSpPr>
          <a:xfrm>
            <a:off x="-16597" y="-41872"/>
            <a:ext cx="9157950" cy="111655"/>
            <a:chOff x="-16597" y="-1"/>
            <a:chExt cx="9157950" cy="111655"/>
          </a:xfrm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7A461000-0A61-5241-BD21-00CD8DB7F9C2}"/>
                </a:ext>
              </a:extLst>
            </p:cNvPr>
            <p:cNvSpPr/>
            <p:nvPr/>
          </p:nvSpPr>
          <p:spPr>
            <a:xfrm rot="10800000" flipV="1">
              <a:off x="5928220" y="39654"/>
              <a:ext cx="3213133" cy="72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100000">
                  <a:srgbClr val="FFFFFF">
                    <a:alpha val="0"/>
                  </a:srgbClr>
                </a:gs>
                <a:gs pos="50000">
                  <a:schemeClr val="accent2">
                    <a:lumMod val="75000"/>
                    <a:alpha val="36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083FEBF5-26EA-304C-92B2-741013344D54}"/>
                </a:ext>
              </a:extLst>
            </p:cNvPr>
            <p:cNvSpPr/>
            <p:nvPr/>
          </p:nvSpPr>
          <p:spPr>
            <a:xfrm flipV="1">
              <a:off x="-16597" y="-1"/>
              <a:ext cx="5079612" cy="111655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lumMod val="75000"/>
                  </a:schemeClr>
                </a:gs>
                <a:gs pos="100000">
                  <a:schemeClr val="bg1">
                    <a:lumMod val="85000"/>
                    <a:alpha val="0"/>
                  </a:schemeClr>
                </a:gs>
                <a:gs pos="75000">
                  <a:schemeClr val="accent4">
                    <a:lumMod val="40000"/>
                    <a:lumOff val="60000"/>
                    <a:alpha val="39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81684130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E196F94C-3880-974C-A70F-2C3F48CA59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324AC-2FDE-8443-BA4D-4CF6B5BD84CA}" type="datetimeFigureOut">
              <a:rPr lang="en-US" smtClean="0"/>
              <a:t>12/21/20</a:t>
            </a:fld>
            <a:endParaRPr 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58276F16-07A1-DC4D-8C80-1944BA5091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D44B5DA-A18E-AC43-816B-936B2A5EAD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92F49-B75C-154F-9F7E-B1CE5C246B75}" type="slidenum">
              <a:rPr lang="en-US" smtClean="0"/>
              <a:t>‹#›</a:t>
            </a:fld>
            <a:endParaRPr lang="en-US"/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DCF0F7B8-33E6-AB4F-B177-1E7429A022F9}"/>
              </a:ext>
            </a:extLst>
          </p:cNvPr>
          <p:cNvGrpSpPr/>
          <p:nvPr/>
        </p:nvGrpSpPr>
        <p:grpSpPr>
          <a:xfrm>
            <a:off x="0" y="6463188"/>
            <a:ext cx="9144000" cy="434156"/>
            <a:chOff x="0" y="6463188"/>
            <a:chExt cx="9144000" cy="434156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1CDD0DF0-726F-AA47-AFE0-9078F45F5D3B}"/>
                </a:ext>
              </a:extLst>
            </p:cNvPr>
            <p:cNvSpPr/>
            <p:nvPr/>
          </p:nvSpPr>
          <p:spPr>
            <a:xfrm>
              <a:off x="0" y="6463188"/>
              <a:ext cx="9144000" cy="434156"/>
            </a:xfrm>
            <a:prstGeom prst="rect">
              <a:avLst/>
            </a:prstGeom>
            <a:gradFill>
              <a:gsLst>
                <a:gs pos="0">
                  <a:schemeClr val="accent4">
                    <a:lumMod val="50000"/>
                  </a:schemeClr>
                </a:gs>
                <a:gs pos="49000">
                  <a:srgbClr val="613C16"/>
                </a:gs>
                <a:gs pos="100000">
                  <a:srgbClr val="6B412B"/>
                </a:gs>
              </a:gsLst>
            </a:gradFill>
            <a:ln>
              <a:noFill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rgbClr val="6B412B"/>
                </a:solidFill>
              </a:endParaRPr>
            </a:p>
          </p:txBody>
        </p:sp>
        <p:grpSp>
          <p:nvGrpSpPr>
            <p:cNvPr id="7" name="群組 6">
              <a:extLst>
                <a:ext uri="{FF2B5EF4-FFF2-40B4-BE49-F238E27FC236}">
                  <a16:creationId xmlns:a16="http://schemas.microsoft.com/office/drawing/2014/main" id="{3623DF7F-16DB-DF44-A6FC-DB041864CC8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10440" y="6573636"/>
              <a:ext cx="6642213" cy="215999"/>
              <a:chOff x="189953" y="266412"/>
              <a:chExt cx="9253893" cy="300939"/>
            </a:xfrm>
          </p:grpSpPr>
          <p:pic>
            <p:nvPicPr>
              <p:cNvPr id="10" name="圖片 9">
                <a:extLst>
                  <a:ext uri="{FF2B5EF4-FFF2-40B4-BE49-F238E27FC236}">
                    <a16:creationId xmlns:a16="http://schemas.microsoft.com/office/drawing/2014/main" id="{24286873-E1F7-E149-A871-B2BD0706C9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31000"/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189953" y="266412"/>
                <a:ext cx="4557649" cy="300013"/>
              </a:xfrm>
              <a:prstGeom prst="rect">
                <a:avLst/>
              </a:prstGeom>
            </p:spPr>
          </p:pic>
          <p:pic>
            <p:nvPicPr>
              <p:cNvPr id="11" name="圖片 10">
                <a:extLst>
                  <a:ext uri="{FF2B5EF4-FFF2-40B4-BE49-F238E27FC236}">
                    <a16:creationId xmlns:a16="http://schemas.microsoft.com/office/drawing/2014/main" id="{06F028E5-3AC5-F047-8020-A4BF735A12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31000"/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 rot="10800000">
                <a:off x="4886197" y="267338"/>
                <a:ext cx="4557649" cy="300013"/>
              </a:xfrm>
              <a:prstGeom prst="rect">
                <a:avLst/>
              </a:prstGeom>
            </p:spPr>
          </p:pic>
        </p:grpSp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BD4C323B-0CA9-D644-B33B-EDB6690C159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  <a:duotone>
                <a:prstClr val="black"/>
                <a:schemeClr val="accent2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 rot="10800000">
              <a:off x="6419532" y="6609635"/>
              <a:ext cx="2724467" cy="179335"/>
            </a:xfrm>
            <a:prstGeom prst="rect">
              <a:avLst/>
            </a:prstGeom>
          </p:spPr>
        </p:pic>
        <p:cxnSp>
          <p:nvCxnSpPr>
            <p:cNvPr id="9" name="直線接點 8">
              <a:extLst>
                <a:ext uri="{FF2B5EF4-FFF2-40B4-BE49-F238E27FC236}">
                  <a16:creationId xmlns:a16="http://schemas.microsoft.com/office/drawing/2014/main" id="{E5C942C5-892A-DA49-8A51-42B85383E443}"/>
                </a:ext>
              </a:extLst>
            </p:cNvPr>
            <p:cNvCxnSpPr/>
            <p:nvPr/>
          </p:nvCxnSpPr>
          <p:spPr>
            <a:xfrm>
              <a:off x="0" y="6491102"/>
              <a:ext cx="9143999" cy="0"/>
            </a:xfrm>
            <a:prstGeom prst="line">
              <a:avLst/>
            </a:prstGeom>
            <a:ln w="1905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CF9A52B6-C7EC-7D4E-8E9B-2192FC40EE20}"/>
              </a:ext>
            </a:extLst>
          </p:cNvPr>
          <p:cNvGrpSpPr/>
          <p:nvPr/>
        </p:nvGrpSpPr>
        <p:grpSpPr>
          <a:xfrm>
            <a:off x="-16597" y="-41872"/>
            <a:ext cx="9157950" cy="111655"/>
            <a:chOff x="-16597" y="-1"/>
            <a:chExt cx="9157950" cy="111655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1F71359E-CC2D-7448-A800-B699B48AC7FA}"/>
                </a:ext>
              </a:extLst>
            </p:cNvPr>
            <p:cNvSpPr/>
            <p:nvPr/>
          </p:nvSpPr>
          <p:spPr>
            <a:xfrm rot="10800000" flipV="1">
              <a:off x="5928220" y="39654"/>
              <a:ext cx="3213133" cy="72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100000">
                  <a:srgbClr val="FFFFFF">
                    <a:alpha val="0"/>
                  </a:srgbClr>
                </a:gs>
                <a:gs pos="50000">
                  <a:schemeClr val="accent2">
                    <a:lumMod val="75000"/>
                    <a:alpha val="36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C6B050D5-A468-9645-AD8F-38E64F3EB374}"/>
                </a:ext>
              </a:extLst>
            </p:cNvPr>
            <p:cNvSpPr/>
            <p:nvPr/>
          </p:nvSpPr>
          <p:spPr>
            <a:xfrm flipV="1">
              <a:off x="-16597" y="-1"/>
              <a:ext cx="5079612" cy="111655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lumMod val="75000"/>
                  </a:schemeClr>
                </a:gs>
                <a:gs pos="100000">
                  <a:schemeClr val="bg1">
                    <a:lumMod val="85000"/>
                    <a:alpha val="0"/>
                  </a:schemeClr>
                </a:gs>
                <a:gs pos="75000">
                  <a:schemeClr val="accent4">
                    <a:lumMod val="40000"/>
                    <a:lumOff val="60000"/>
                    <a:alpha val="39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66077798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E04AE33-6527-7E40-B227-C195A0CC92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4B70734-F578-2840-B8E6-0BB324C59A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0AA2FBC7-4890-1741-B49F-BF9166D8D7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971D3489-1821-CE4C-A207-A90F2500B3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324AC-2FDE-8443-BA4D-4CF6B5BD84CA}" type="datetimeFigureOut">
              <a:rPr lang="en-US" smtClean="0"/>
              <a:t>12/21/20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065B692D-DE5E-F44F-BB13-7E1DD36A42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4914005C-AD1B-2043-922A-F40C57B2DF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92F49-B75C-154F-9F7E-B1CE5C246B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8220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探索數位世界投影片設計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C438F44-9CB6-D644-B25E-FF7FE7363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B595ED1-ACCB-A54F-B58F-8A3C07279C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FE81637-9AC9-1B4A-A015-D15E6689F7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FF8FA-3424-4F49-8B38-895832CADF5C}" type="datetimeFigureOut">
              <a:rPr lang="en-US" smtClean="0"/>
              <a:t>12/21/20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27C8C5E-9058-2948-9C7B-BF888B3ED7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E4F11C8-9301-7842-B55A-82B3F1F97D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0ACBC-888C-2241-A8FA-02DCDDF19F71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7401AD29-6E7D-C941-8C8B-2CAB5634F814}"/>
              </a:ext>
            </a:extLst>
          </p:cNvPr>
          <p:cNvGrpSpPr/>
          <p:nvPr/>
        </p:nvGrpSpPr>
        <p:grpSpPr>
          <a:xfrm>
            <a:off x="0" y="6423844"/>
            <a:ext cx="9144000" cy="434156"/>
            <a:chOff x="0" y="6463188"/>
            <a:chExt cx="9144000" cy="434156"/>
          </a:xfrm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3C91358C-63AE-194B-A17E-C155ED3A8B26}"/>
                </a:ext>
              </a:extLst>
            </p:cNvPr>
            <p:cNvSpPr/>
            <p:nvPr/>
          </p:nvSpPr>
          <p:spPr>
            <a:xfrm>
              <a:off x="0" y="6463188"/>
              <a:ext cx="9144000" cy="434156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grpSp>
          <p:nvGrpSpPr>
            <p:cNvPr id="10" name="群組 9">
              <a:extLst>
                <a:ext uri="{FF2B5EF4-FFF2-40B4-BE49-F238E27FC236}">
                  <a16:creationId xmlns:a16="http://schemas.microsoft.com/office/drawing/2014/main" id="{49E2D5F7-1843-434A-8506-128BA50E638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10440" y="6573636"/>
              <a:ext cx="6642213" cy="216001"/>
              <a:chOff x="189953" y="266411"/>
              <a:chExt cx="9253892" cy="300941"/>
            </a:xfrm>
          </p:grpSpPr>
          <p:pic>
            <p:nvPicPr>
              <p:cNvPr id="13" name="圖片 12">
                <a:extLst>
                  <a:ext uri="{FF2B5EF4-FFF2-40B4-BE49-F238E27FC236}">
                    <a16:creationId xmlns:a16="http://schemas.microsoft.com/office/drawing/2014/main" id="{B7193A11-6A17-2B40-907A-6C3D2CF6E6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31000"/>
              </a:blip>
              <a:stretch>
                <a:fillRect/>
              </a:stretch>
            </p:blipFill>
            <p:spPr>
              <a:xfrm>
                <a:off x="189953" y="266411"/>
                <a:ext cx="4557648" cy="300012"/>
              </a:xfrm>
              <a:prstGeom prst="rect">
                <a:avLst/>
              </a:prstGeom>
            </p:spPr>
          </p:pic>
          <p:pic>
            <p:nvPicPr>
              <p:cNvPr id="14" name="圖片 13">
                <a:extLst>
                  <a:ext uri="{FF2B5EF4-FFF2-40B4-BE49-F238E27FC236}">
                    <a16:creationId xmlns:a16="http://schemas.microsoft.com/office/drawing/2014/main" id="{FBBAE879-F8E1-3541-9B0F-759926C543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31000"/>
              </a:blip>
              <a:stretch>
                <a:fillRect/>
              </a:stretch>
            </p:blipFill>
            <p:spPr>
              <a:xfrm rot="10800000">
                <a:off x="4886197" y="267338"/>
                <a:ext cx="4557648" cy="300014"/>
              </a:xfrm>
              <a:prstGeom prst="rect">
                <a:avLst/>
              </a:prstGeom>
            </p:spPr>
          </p:pic>
        </p:grpSp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529DFD12-878F-E944-BB6A-1E497E50B1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</a:blip>
            <a:stretch>
              <a:fillRect/>
            </a:stretch>
          </p:blipFill>
          <p:spPr>
            <a:xfrm rot="10800000">
              <a:off x="6419532" y="6609635"/>
              <a:ext cx="2724467" cy="179335"/>
            </a:xfrm>
            <a:prstGeom prst="rect">
              <a:avLst/>
            </a:prstGeom>
          </p:spPr>
        </p:pic>
        <p:cxnSp>
          <p:nvCxnSpPr>
            <p:cNvPr id="12" name="直線接點 11">
              <a:extLst>
                <a:ext uri="{FF2B5EF4-FFF2-40B4-BE49-F238E27FC236}">
                  <a16:creationId xmlns:a16="http://schemas.microsoft.com/office/drawing/2014/main" id="{16036357-34F0-1045-AB82-46B88C1F6ED2}"/>
                </a:ext>
              </a:extLst>
            </p:cNvPr>
            <p:cNvCxnSpPr/>
            <p:nvPr/>
          </p:nvCxnSpPr>
          <p:spPr>
            <a:xfrm>
              <a:off x="0" y="6491102"/>
              <a:ext cx="9143999" cy="0"/>
            </a:xfrm>
            <a:prstGeom prst="line">
              <a:avLst/>
            </a:prstGeom>
            <a:ln w="1905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16BAAFCE-29FD-E947-9E8B-5984D17820A3}"/>
              </a:ext>
            </a:extLst>
          </p:cNvPr>
          <p:cNvGrpSpPr/>
          <p:nvPr/>
        </p:nvGrpSpPr>
        <p:grpSpPr>
          <a:xfrm>
            <a:off x="-16597" y="-41872"/>
            <a:ext cx="9157950" cy="111655"/>
            <a:chOff x="-16597" y="-1"/>
            <a:chExt cx="9157950" cy="111655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5EBD872E-8C4A-C545-B532-14DA719009B7}"/>
                </a:ext>
              </a:extLst>
            </p:cNvPr>
            <p:cNvSpPr/>
            <p:nvPr/>
          </p:nvSpPr>
          <p:spPr>
            <a:xfrm rot="10800000" flipV="1">
              <a:off x="5928220" y="39654"/>
              <a:ext cx="3213133" cy="72000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60000"/>
                    <a:lumOff val="40000"/>
                  </a:schemeClr>
                </a:gs>
                <a:gs pos="100000">
                  <a:srgbClr val="FFFFFF">
                    <a:alpha val="0"/>
                  </a:srgbClr>
                </a:gs>
                <a:gs pos="50000">
                  <a:schemeClr val="accent5">
                    <a:lumMod val="60000"/>
                    <a:lumOff val="4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B0D6455C-0A21-EB49-AC37-AD330F94C9D0}"/>
                </a:ext>
              </a:extLst>
            </p:cNvPr>
            <p:cNvSpPr/>
            <p:nvPr/>
          </p:nvSpPr>
          <p:spPr>
            <a:xfrm flipV="1">
              <a:off x="-16597" y="-1"/>
              <a:ext cx="5079612" cy="111655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60000"/>
                    <a:lumOff val="40000"/>
                  </a:schemeClr>
                </a:gs>
                <a:gs pos="100000">
                  <a:srgbClr val="FFFFFF">
                    <a:alpha val="0"/>
                  </a:srgbClr>
                </a:gs>
                <a:gs pos="75000">
                  <a:schemeClr val="bg2">
                    <a:lumMod val="9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15210851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A541B82-21B9-9C46-AEA7-638D06C11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6305BC36-D1D8-6E48-ABF9-DE13389D3FC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zh-TW"/>
              <a:t>Click icon to add picture</a:t>
            </a:r>
            <a:endParaRPr 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F693A688-6C50-FE44-BB88-CCDB2749C3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9AFF0C48-D099-3F45-A428-21955A901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324AC-2FDE-8443-BA4D-4CF6B5BD84CA}" type="datetimeFigureOut">
              <a:rPr lang="en-US" smtClean="0"/>
              <a:t>12/21/20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18F12AEC-6BA7-574F-B84F-6CC4CC9365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71FA49D8-BC46-FB41-81FE-1387405E54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92F49-B75C-154F-9F7E-B1CE5C246B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04917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CEA7C27-0F50-6346-91E6-8C8A00FFD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1A36896F-71AF-A743-AB1C-4D02729710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BF88164-635F-F949-8DBB-EF793E123E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324AC-2FDE-8443-BA4D-4CF6B5BD84CA}" type="datetimeFigureOut">
              <a:rPr lang="en-US" smtClean="0"/>
              <a:t>12/21/20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46D10BC-94AA-954F-9AE0-90A8D02A3A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3430F70-A5D1-B34A-BE84-736B4D577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92F49-B75C-154F-9F7E-B1CE5C246B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87330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4E2F0BC4-9632-D145-AB1B-D22818EE085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F193AA7A-963F-4746-9EFE-AEB621D414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2C23BF8-E2C2-8A4F-8AB9-6EF72F694D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324AC-2FDE-8443-BA4D-4CF6B5BD84CA}" type="datetimeFigureOut">
              <a:rPr lang="en-US" smtClean="0"/>
              <a:t>12/21/20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841E190-9673-5E4C-B8A3-764D216E73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6658DF2-61C3-1946-87A8-CD2740C55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92F49-B75C-154F-9F7E-B1CE5C246B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28566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bg>
      <p:bgPr>
        <a:gradFill>
          <a:gsLst>
            <a:gs pos="0">
              <a:schemeClr val="accent6">
                <a:lumMod val="50000"/>
              </a:schemeClr>
            </a:gs>
            <a:gs pos="100000">
              <a:srgbClr val="20391D"/>
            </a:gs>
          </a:gsLst>
          <a:path path="shap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4B61BA6-B662-F04A-8C4F-0DF08A2CA1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>
            <a:normAutofit/>
          </a:bodyPr>
          <a:lstStyle>
            <a:lvl1pPr algn="ctr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8EE772BF-3AC0-BE44-A16C-3F82C38224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TW"/>
              <a:t>Click to edit Master subtitle style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3451B01-6DDD-F34A-9B69-D3B95F4F46C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DC2F05EA-5EF5-B84C-877B-5941D7CC446A}" type="datetimeFigureOut">
              <a:rPr lang="en-US" smtClean="0"/>
              <a:t>12/21/20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592643B-CCAA-004D-A2A7-7469798C4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4B4D48D-0E47-2242-8792-404E7196B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EC57DD70-757B-5F4D-90B4-8D25021296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56471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FACB07C-25D4-CA42-B427-E62FEA524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AA0B1C7-D8EA-0041-8292-9CB4153419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AA2080D-7B6D-5B4F-86C0-AB3FB1E0E9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DC2F05EA-5EF5-B84C-877B-5941D7CC446A}" type="datetimeFigureOut">
              <a:rPr lang="en-US" smtClean="0"/>
              <a:t>12/21/20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96C812D-33C4-DE42-92F1-0A8C53E2BC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1F7D621-DF2A-BF45-B509-4AAC84BE8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EC57DD70-757B-5F4D-90B4-8D25021296A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日期版面配置區 3">
            <a:extLst>
              <a:ext uri="{FF2B5EF4-FFF2-40B4-BE49-F238E27FC236}">
                <a16:creationId xmlns:a16="http://schemas.microsoft.com/office/drawing/2014/main" id="{A70C59A8-F421-3644-8E27-ACA28FB9E03B}"/>
              </a:ext>
            </a:extLst>
          </p:cNvPr>
          <p:cNvSpPr txBox="1">
            <a:spLocks/>
          </p:cNvSpPr>
          <p:nvPr/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C2F05EA-5EF5-B84C-877B-5941D7CC446A}" type="datetimeFigureOut">
              <a:rPr lang="en-US" smtClean="0"/>
              <a:pPr/>
              <a:t>12/21/20</a:t>
            </a:fld>
            <a:endParaRPr lang="en-US"/>
          </a:p>
        </p:txBody>
      </p:sp>
      <p:sp>
        <p:nvSpPr>
          <p:cNvPr id="8" name="投影片編號版面配置區 5">
            <a:extLst>
              <a:ext uri="{FF2B5EF4-FFF2-40B4-BE49-F238E27FC236}">
                <a16:creationId xmlns:a16="http://schemas.microsoft.com/office/drawing/2014/main" id="{35B464A1-2A52-934F-A9CD-10381620C6CA}"/>
              </a:ext>
            </a:extLst>
          </p:cNvPr>
          <p:cNvSpPr txBox="1">
            <a:spLocks/>
          </p:cNvSpPr>
          <p:nvPr/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C57DD70-757B-5F4D-90B4-8D25021296A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5108BC8-1F3C-A24B-9B55-14C0B58BDBAA}"/>
              </a:ext>
            </a:extLst>
          </p:cNvPr>
          <p:cNvSpPr/>
          <p:nvPr/>
        </p:nvSpPr>
        <p:spPr>
          <a:xfrm>
            <a:off x="0" y="6463188"/>
            <a:ext cx="9144000" cy="434156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10" name="群組 9">
            <a:extLst>
              <a:ext uri="{FF2B5EF4-FFF2-40B4-BE49-F238E27FC236}">
                <a16:creationId xmlns:a16="http://schemas.microsoft.com/office/drawing/2014/main" id="{E07AA043-5BBF-9C4C-942B-3ED95853E0FF}"/>
              </a:ext>
            </a:extLst>
          </p:cNvPr>
          <p:cNvGrpSpPr>
            <a:grpSpLocks noChangeAspect="1"/>
          </p:cNvGrpSpPr>
          <p:nvPr/>
        </p:nvGrpSpPr>
        <p:grpSpPr>
          <a:xfrm>
            <a:off x="110440" y="6573636"/>
            <a:ext cx="6199987" cy="215999"/>
            <a:chOff x="189953" y="266412"/>
            <a:chExt cx="9253893" cy="300939"/>
          </a:xfrm>
        </p:grpSpPr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0FC9DB3C-4D65-924E-9C6D-1644871C1C3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189953" y="266412"/>
              <a:ext cx="4557649" cy="300013"/>
            </a:xfrm>
            <a:prstGeom prst="rect">
              <a:avLst/>
            </a:prstGeom>
          </p:spPr>
        </p:pic>
        <p:pic>
          <p:nvPicPr>
            <p:cNvPr id="12" name="圖片 11">
              <a:extLst>
                <a:ext uri="{FF2B5EF4-FFF2-40B4-BE49-F238E27FC236}">
                  <a16:creationId xmlns:a16="http://schemas.microsoft.com/office/drawing/2014/main" id="{45689F90-8FBF-DD48-8D9E-D30B523CDE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10800000">
              <a:off x="4886197" y="267338"/>
              <a:ext cx="4557649" cy="300013"/>
            </a:xfrm>
            <a:prstGeom prst="rect">
              <a:avLst/>
            </a:prstGeom>
          </p:spPr>
        </p:pic>
      </p:grpSp>
      <p:pic>
        <p:nvPicPr>
          <p:cNvPr id="13" name="圖片 12">
            <a:extLst>
              <a:ext uri="{FF2B5EF4-FFF2-40B4-BE49-F238E27FC236}">
                <a16:creationId xmlns:a16="http://schemas.microsoft.com/office/drawing/2014/main" id="{35DE6AB4-DFD6-E941-8141-5CBA43C4634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1000"/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10800000">
            <a:off x="6419532" y="6609635"/>
            <a:ext cx="2724467" cy="179335"/>
          </a:xfrm>
          <a:prstGeom prst="rect">
            <a:avLst/>
          </a:prstGeom>
        </p:spPr>
      </p:pic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04F95DDF-C4A2-3242-8A22-B696927C1EA1}"/>
              </a:ext>
            </a:extLst>
          </p:cNvPr>
          <p:cNvCxnSpPr/>
          <p:nvPr/>
        </p:nvCxnSpPr>
        <p:spPr>
          <a:xfrm>
            <a:off x="0" y="6491102"/>
            <a:ext cx="9143999" cy="0"/>
          </a:xfrm>
          <a:prstGeom prst="line">
            <a:avLst/>
          </a:prstGeom>
          <a:ln w="19050" cmpd="sng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48BC0457-0C77-0F4B-A6E8-AE5509E92E29}"/>
              </a:ext>
            </a:extLst>
          </p:cNvPr>
          <p:cNvGrpSpPr/>
          <p:nvPr/>
        </p:nvGrpSpPr>
        <p:grpSpPr>
          <a:xfrm>
            <a:off x="-13951" y="-23247"/>
            <a:ext cx="9157950" cy="111655"/>
            <a:chOff x="-16597" y="-1"/>
            <a:chExt cx="9157950" cy="111655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66E98E41-7814-544B-87FB-79EE652326C6}"/>
                </a:ext>
              </a:extLst>
            </p:cNvPr>
            <p:cNvSpPr/>
            <p:nvPr/>
          </p:nvSpPr>
          <p:spPr>
            <a:xfrm rot="10800000" flipV="1">
              <a:off x="5928220" y="39654"/>
              <a:ext cx="3213133" cy="72000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60000"/>
                    <a:lumOff val="40000"/>
                  </a:schemeClr>
                </a:gs>
                <a:gs pos="100000">
                  <a:srgbClr val="FFFFFF">
                    <a:alpha val="0"/>
                  </a:srgbClr>
                </a:gs>
                <a:gs pos="50000">
                  <a:schemeClr val="accent6">
                    <a:lumMod val="7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D113C8D8-0BF0-6642-A4E1-0E5DBBF59653}"/>
                </a:ext>
              </a:extLst>
            </p:cNvPr>
            <p:cNvSpPr/>
            <p:nvPr/>
          </p:nvSpPr>
          <p:spPr>
            <a:xfrm flipV="1">
              <a:off x="-16597" y="-1"/>
              <a:ext cx="5079612" cy="111655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75000"/>
                  </a:schemeClr>
                </a:gs>
                <a:gs pos="100000">
                  <a:srgbClr val="FFFFFF">
                    <a:alpha val="0"/>
                  </a:srgbClr>
                </a:gs>
                <a:gs pos="75000">
                  <a:schemeClr val="bg2">
                    <a:lumMod val="9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33115238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5116DEF-E3D1-7F4B-A1F2-18C7452F6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058AC6A-3A09-3149-8A38-8ED11F17B2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97F0B2D-A4EE-0941-ADD5-BFFCB77F57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DC2F05EA-5EF5-B84C-877B-5941D7CC446A}" type="datetimeFigureOut">
              <a:rPr lang="en-US" smtClean="0"/>
              <a:t>12/21/20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CBD1292-DE77-3640-ABC0-D3939E9AD9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D0D27BF-ADB3-794C-85DA-DD3893278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EC57DD70-757B-5F4D-90B4-8D25021296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73046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8F124D6-FEFA-304D-A64A-7BFAE3465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1254642-02DD-4349-BFFE-EC2CD9E691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F9E43A70-1119-7144-8A42-E2ADB0B78D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A7EE769C-BC71-1549-87FB-4505BB52F72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DC2F05EA-5EF5-B84C-877B-5941D7CC446A}" type="datetimeFigureOut">
              <a:rPr lang="en-US" smtClean="0"/>
              <a:t>12/21/20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B208B2D7-5863-ED49-B3E0-A5EBAE247B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47D0538-91DF-5941-91ED-75B537C0C0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EC57DD70-757B-5F4D-90B4-8D25021296A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日期版面配置區 3">
            <a:extLst>
              <a:ext uri="{FF2B5EF4-FFF2-40B4-BE49-F238E27FC236}">
                <a16:creationId xmlns:a16="http://schemas.microsoft.com/office/drawing/2014/main" id="{9BE98CF4-4277-FD40-B2CE-E6C47FDA6B93}"/>
              </a:ext>
            </a:extLst>
          </p:cNvPr>
          <p:cNvSpPr txBox="1">
            <a:spLocks/>
          </p:cNvSpPr>
          <p:nvPr/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C2F05EA-5EF5-B84C-877B-5941D7CC446A}" type="datetimeFigureOut">
              <a:rPr lang="en-US" smtClean="0"/>
              <a:pPr/>
              <a:t>12/21/20</a:t>
            </a:fld>
            <a:endParaRPr lang="en-US"/>
          </a:p>
        </p:txBody>
      </p:sp>
      <p:sp>
        <p:nvSpPr>
          <p:cNvPr id="9" name="投影片編號版面配置區 5">
            <a:extLst>
              <a:ext uri="{FF2B5EF4-FFF2-40B4-BE49-F238E27FC236}">
                <a16:creationId xmlns:a16="http://schemas.microsoft.com/office/drawing/2014/main" id="{5F5781B1-0F8F-1449-B946-572720C93DB1}"/>
              </a:ext>
            </a:extLst>
          </p:cNvPr>
          <p:cNvSpPr txBox="1">
            <a:spLocks/>
          </p:cNvSpPr>
          <p:nvPr/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C57DD70-757B-5F4D-90B4-8D25021296A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A285F13-1CAD-724B-ACAE-8743C85B7371}"/>
              </a:ext>
            </a:extLst>
          </p:cNvPr>
          <p:cNvSpPr/>
          <p:nvPr/>
        </p:nvSpPr>
        <p:spPr>
          <a:xfrm>
            <a:off x="0" y="6463188"/>
            <a:ext cx="9144000" cy="434156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97152158-8300-5E42-B236-CD0131D35F5A}"/>
              </a:ext>
            </a:extLst>
          </p:cNvPr>
          <p:cNvGrpSpPr>
            <a:grpSpLocks noChangeAspect="1"/>
          </p:cNvGrpSpPr>
          <p:nvPr/>
        </p:nvGrpSpPr>
        <p:grpSpPr>
          <a:xfrm>
            <a:off x="110440" y="6573636"/>
            <a:ext cx="6199987" cy="215999"/>
            <a:chOff x="189953" y="266412"/>
            <a:chExt cx="9253893" cy="300939"/>
          </a:xfrm>
        </p:grpSpPr>
        <p:pic>
          <p:nvPicPr>
            <p:cNvPr id="12" name="圖片 11">
              <a:extLst>
                <a:ext uri="{FF2B5EF4-FFF2-40B4-BE49-F238E27FC236}">
                  <a16:creationId xmlns:a16="http://schemas.microsoft.com/office/drawing/2014/main" id="{37C76D71-808C-A342-A2E2-46DABFACEE5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189953" y="266412"/>
              <a:ext cx="4557649" cy="300013"/>
            </a:xfrm>
            <a:prstGeom prst="rect">
              <a:avLst/>
            </a:prstGeom>
          </p:spPr>
        </p:pic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C812E6F5-8E9A-554D-810B-C2814C1DA2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10800000">
              <a:off x="4886197" y="267338"/>
              <a:ext cx="4557649" cy="300013"/>
            </a:xfrm>
            <a:prstGeom prst="rect">
              <a:avLst/>
            </a:prstGeom>
          </p:spPr>
        </p:pic>
      </p:grpSp>
      <p:pic>
        <p:nvPicPr>
          <p:cNvPr id="14" name="圖片 13">
            <a:extLst>
              <a:ext uri="{FF2B5EF4-FFF2-40B4-BE49-F238E27FC236}">
                <a16:creationId xmlns:a16="http://schemas.microsoft.com/office/drawing/2014/main" id="{F2BB134F-43E9-C040-AF84-B1FF89BA560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1000"/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10800000">
            <a:off x="6419532" y="6609635"/>
            <a:ext cx="2724467" cy="179335"/>
          </a:xfrm>
          <a:prstGeom prst="rect">
            <a:avLst/>
          </a:prstGeom>
        </p:spPr>
      </p:pic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FFA02354-9DC0-4749-83D5-D053468FFDE7}"/>
              </a:ext>
            </a:extLst>
          </p:cNvPr>
          <p:cNvCxnSpPr/>
          <p:nvPr/>
        </p:nvCxnSpPr>
        <p:spPr>
          <a:xfrm>
            <a:off x="0" y="6491102"/>
            <a:ext cx="9143999" cy="0"/>
          </a:xfrm>
          <a:prstGeom prst="line">
            <a:avLst/>
          </a:prstGeom>
          <a:ln w="19050" cmpd="sng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70FDBDFA-4508-0E4D-AC12-5751F260A0AF}"/>
              </a:ext>
            </a:extLst>
          </p:cNvPr>
          <p:cNvGrpSpPr/>
          <p:nvPr/>
        </p:nvGrpSpPr>
        <p:grpSpPr>
          <a:xfrm>
            <a:off x="-13951" y="-23247"/>
            <a:ext cx="9157950" cy="111655"/>
            <a:chOff x="-16597" y="-1"/>
            <a:chExt cx="9157950" cy="111655"/>
          </a:xfrm>
        </p:grpSpPr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7C65D93A-6B96-D143-A764-C46B07A2B1C3}"/>
                </a:ext>
              </a:extLst>
            </p:cNvPr>
            <p:cNvSpPr/>
            <p:nvPr/>
          </p:nvSpPr>
          <p:spPr>
            <a:xfrm rot="10800000" flipV="1">
              <a:off x="5928220" y="39654"/>
              <a:ext cx="3213133" cy="72000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60000"/>
                    <a:lumOff val="40000"/>
                  </a:schemeClr>
                </a:gs>
                <a:gs pos="100000">
                  <a:srgbClr val="FFFFFF">
                    <a:alpha val="0"/>
                  </a:srgbClr>
                </a:gs>
                <a:gs pos="50000">
                  <a:schemeClr val="accent6">
                    <a:lumMod val="7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2458C749-203D-574C-83E5-169A0CFE1FA8}"/>
                </a:ext>
              </a:extLst>
            </p:cNvPr>
            <p:cNvSpPr/>
            <p:nvPr/>
          </p:nvSpPr>
          <p:spPr>
            <a:xfrm flipV="1">
              <a:off x="-16597" y="-1"/>
              <a:ext cx="5079612" cy="111655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75000"/>
                  </a:schemeClr>
                </a:gs>
                <a:gs pos="100000">
                  <a:srgbClr val="FFFFFF">
                    <a:alpha val="0"/>
                  </a:srgbClr>
                </a:gs>
                <a:gs pos="75000">
                  <a:schemeClr val="bg2">
                    <a:lumMod val="9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46702032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486857-66B2-4E44-9E59-AE7789E277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C806C39-502D-BB49-9CA4-68BC05BA43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E7BFDEDE-5C3C-A440-A482-ECC23A1C87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789147AA-6940-E64A-8DDB-B8FD3B9DDD2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A30084A9-9DAC-7141-A73C-FB0E5B38D5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0867F5EF-ED61-D14B-9CD0-AC1F2F9AF01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DC2F05EA-5EF5-B84C-877B-5941D7CC446A}" type="datetimeFigureOut">
              <a:rPr lang="en-US" smtClean="0"/>
              <a:t>12/21/20</a:t>
            </a:fld>
            <a:endParaRPr 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3C7BECBB-9C6A-3B4B-B9A4-DD4E8D6214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604431E9-D365-9540-8B77-06C2E4CBF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EC57DD70-757B-5F4D-90B4-8D25021296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60749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EEC5E10-56BD-9442-ABF7-E44822F084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22289007-01B0-7340-9769-B067FC472F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DC2F05EA-5EF5-B84C-877B-5941D7CC446A}" type="datetimeFigureOut">
              <a:rPr lang="en-US" smtClean="0"/>
              <a:t>12/21/20</a:t>
            </a:fld>
            <a:endParaRPr 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D17E08CC-1769-0543-99A9-09400BD401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696849F-2D4D-6C4E-9457-52EE319AF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EC57DD70-757B-5F4D-90B4-8D25021296AF}" type="slidenum">
              <a:rPr lang="en-US" smtClean="0"/>
              <a:t>‹#›</a:t>
            </a:fld>
            <a:endParaRPr lang="en-US"/>
          </a:p>
        </p:txBody>
      </p:sp>
      <p:sp>
        <p:nvSpPr>
          <p:cNvPr id="6" name="日期版面配置區 3">
            <a:extLst>
              <a:ext uri="{FF2B5EF4-FFF2-40B4-BE49-F238E27FC236}">
                <a16:creationId xmlns:a16="http://schemas.microsoft.com/office/drawing/2014/main" id="{55EC404B-4C40-E547-AD59-57C2A378DC90}"/>
              </a:ext>
            </a:extLst>
          </p:cNvPr>
          <p:cNvSpPr txBox="1">
            <a:spLocks/>
          </p:cNvSpPr>
          <p:nvPr/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C2F05EA-5EF5-B84C-877B-5941D7CC446A}" type="datetimeFigureOut">
              <a:rPr lang="en-US" smtClean="0"/>
              <a:pPr/>
              <a:t>12/21/20</a:t>
            </a:fld>
            <a:endParaRPr lang="en-US"/>
          </a:p>
        </p:txBody>
      </p:sp>
      <p:sp>
        <p:nvSpPr>
          <p:cNvPr id="7" name="投影片編號版面配置區 5">
            <a:extLst>
              <a:ext uri="{FF2B5EF4-FFF2-40B4-BE49-F238E27FC236}">
                <a16:creationId xmlns:a16="http://schemas.microsoft.com/office/drawing/2014/main" id="{47D9B582-4D45-C54D-87E6-BA63F1339DE1}"/>
              </a:ext>
            </a:extLst>
          </p:cNvPr>
          <p:cNvSpPr txBox="1">
            <a:spLocks/>
          </p:cNvSpPr>
          <p:nvPr/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C57DD70-757B-5F4D-90B4-8D25021296A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E513F39-E78F-8740-B76E-B2E74CE8DF69}"/>
              </a:ext>
            </a:extLst>
          </p:cNvPr>
          <p:cNvSpPr/>
          <p:nvPr/>
        </p:nvSpPr>
        <p:spPr>
          <a:xfrm>
            <a:off x="0" y="6463188"/>
            <a:ext cx="9144000" cy="434156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id="{059F9CDC-88A9-4C44-9737-B12308B02733}"/>
              </a:ext>
            </a:extLst>
          </p:cNvPr>
          <p:cNvGrpSpPr>
            <a:grpSpLocks noChangeAspect="1"/>
          </p:cNvGrpSpPr>
          <p:nvPr/>
        </p:nvGrpSpPr>
        <p:grpSpPr>
          <a:xfrm>
            <a:off x="110440" y="6573636"/>
            <a:ext cx="6199987" cy="215999"/>
            <a:chOff x="189953" y="266412"/>
            <a:chExt cx="9253893" cy="300939"/>
          </a:xfrm>
        </p:grpSpPr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5EF10CE4-DA74-1A40-8600-B54783E891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189953" y="266412"/>
              <a:ext cx="4557649" cy="300013"/>
            </a:xfrm>
            <a:prstGeom prst="rect">
              <a:avLst/>
            </a:prstGeom>
          </p:spPr>
        </p:pic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A393B4C4-A31E-C74E-8FE6-26EDDCE3C7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10800000">
              <a:off x="4886197" y="267338"/>
              <a:ext cx="4557649" cy="300013"/>
            </a:xfrm>
            <a:prstGeom prst="rect">
              <a:avLst/>
            </a:prstGeom>
          </p:spPr>
        </p:pic>
      </p:grpSp>
      <p:pic>
        <p:nvPicPr>
          <p:cNvPr id="12" name="圖片 11">
            <a:extLst>
              <a:ext uri="{FF2B5EF4-FFF2-40B4-BE49-F238E27FC236}">
                <a16:creationId xmlns:a16="http://schemas.microsoft.com/office/drawing/2014/main" id="{C336521F-5A3F-CB4E-8F1D-BC8EEF3568D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1000"/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10800000">
            <a:off x="6419532" y="6609635"/>
            <a:ext cx="2724467" cy="179335"/>
          </a:xfrm>
          <a:prstGeom prst="rect">
            <a:avLst/>
          </a:prstGeom>
        </p:spPr>
      </p:pic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3AA3ECBA-248F-3349-B27F-09D23D414618}"/>
              </a:ext>
            </a:extLst>
          </p:cNvPr>
          <p:cNvCxnSpPr/>
          <p:nvPr/>
        </p:nvCxnSpPr>
        <p:spPr>
          <a:xfrm>
            <a:off x="0" y="6491102"/>
            <a:ext cx="9143999" cy="0"/>
          </a:xfrm>
          <a:prstGeom prst="line">
            <a:avLst/>
          </a:prstGeom>
          <a:ln w="19050" cmpd="sng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9BD138B3-9973-9041-8B92-41F641D5B169}"/>
              </a:ext>
            </a:extLst>
          </p:cNvPr>
          <p:cNvGrpSpPr/>
          <p:nvPr/>
        </p:nvGrpSpPr>
        <p:grpSpPr>
          <a:xfrm>
            <a:off x="-13951" y="-23247"/>
            <a:ext cx="9157950" cy="111655"/>
            <a:chOff x="-16597" y="-1"/>
            <a:chExt cx="9157950" cy="111655"/>
          </a:xfrm>
        </p:grpSpPr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DD6E4AAE-BEA6-FD4D-9F3C-CA20451F155E}"/>
                </a:ext>
              </a:extLst>
            </p:cNvPr>
            <p:cNvSpPr/>
            <p:nvPr/>
          </p:nvSpPr>
          <p:spPr>
            <a:xfrm rot="10800000" flipV="1">
              <a:off x="5928220" y="39654"/>
              <a:ext cx="3213133" cy="72000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60000"/>
                    <a:lumOff val="40000"/>
                  </a:schemeClr>
                </a:gs>
                <a:gs pos="100000">
                  <a:srgbClr val="FFFFFF">
                    <a:alpha val="0"/>
                  </a:srgbClr>
                </a:gs>
                <a:gs pos="50000">
                  <a:schemeClr val="accent6">
                    <a:lumMod val="7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F70E69F4-B571-D644-AB6A-CA5972807E86}"/>
                </a:ext>
              </a:extLst>
            </p:cNvPr>
            <p:cNvSpPr/>
            <p:nvPr/>
          </p:nvSpPr>
          <p:spPr>
            <a:xfrm flipV="1">
              <a:off x="-16597" y="-1"/>
              <a:ext cx="5079612" cy="111655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75000"/>
                  </a:schemeClr>
                </a:gs>
                <a:gs pos="100000">
                  <a:srgbClr val="FFFFFF">
                    <a:alpha val="0"/>
                  </a:srgbClr>
                </a:gs>
                <a:gs pos="75000">
                  <a:schemeClr val="bg2">
                    <a:lumMod val="9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03166890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B2C9CE4D-4028-CC48-B2AF-75D2756EDE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DC2F05EA-5EF5-B84C-877B-5941D7CC446A}" type="datetimeFigureOut">
              <a:rPr lang="en-US" smtClean="0"/>
              <a:t>12/21/20</a:t>
            </a:fld>
            <a:endParaRPr 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89B7937C-9985-6E4D-8563-86B9184110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A38210E-E3F3-6E45-AECF-AE5012E2F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EC57DD70-757B-5F4D-90B4-8D25021296AF}" type="slidenum">
              <a:rPr lang="en-US" smtClean="0"/>
              <a:t>‹#›</a:t>
            </a:fld>
            <a:endParaRPr lang="en-US"/>
          </a:p>
        </p:txBody>
      </p:sp>
      <p:sp>
        <p:nvSpPr>
          <p:cNvPr id="5" name="日期版面配置區 3">
            <a:extLst>
              <a:ext uri="{FF2B5EF4-FFF2-40B4-BE49-F238E27FC236}">
                <a16:creationId xmlns:a16="http://schemas.microsoft.com/office/drawing/2014/main" id="{4B96F3A9-C8CC-BB49-855D-0912D36DD04D}"/>
              </a:ext>
            </a:extLst>
          </p:cNvPr>
          <p:cNvSpPr txBox="1">
            <a:spLocks/>
          </p:cNvSpPr>
          <p:nvPr/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C2F05EA-5EF5-B84C-877B-5941D7CC446A}" type="datetimeFigureOut">
              <a:rPr lang="en-US" smtClean="0"/>
              <a:pPr/>
              <a:t>12/21/20</a:t>
            </a:fld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B2AED08-F5EC-B44C-986C-F2E0F845FD5C}"/>
              </a:ext>
            </a:extLst>
          </p:cNvPr>
          <p:cNvSpPr txBox="1">
            <a:spLocks/>
          </p:cNvSpPr>
          <p:nvPr/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C57DD70-757B-5F4D-90B4-8D25021296A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6E5FBD7-22AF-D94B-BEB4-F632CBB07A3C}"/>
              </a:ext>
            </a:extLst>
          </p:cNvPr>
          <p:cNvSpPr/>
          <p:nvPr/>
        </p:nvSpPr>
        <p:spPr>
          <a:xfrm>
            <a:off x="0" y="6463188"/>
            <a:ext cx="9144000" cy="434156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61738146-C54D-3743-86ED-DE756F969FD7}"/>
              </a:ext>
            </a:extLst>
          </p:cNvPr>
          <p:cNvGrpSpPr>
            <a:grpSpLocks noChangeAspect="1"/>
          </p:cNvGrpSpPr>
          <p:nvPr/>
        </p:nvGrpSpPr>
        <p:grpSpPr>
          <a:xfrm>
            <a:off x="110440" y="6573636"/>
            <a:ext cx="6199987" cy="215999"/>
            <a:chOff x="189953" y="266412"/>
            <a:chExt cx="9253893" cy="300939"/>
          </a:xfrm>
        </p:grpSpPr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8965A3BE-114C-F947-BF1C-44D957561D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189953" y="266412"/>
              <a:ext cx="4557649" cy="300013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CD20BB73-D157-954D-991D-18DE492640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10800000">
              <a:off x="4886197" y="267338"/>
              <a:ext cx="4557649" cy="300013"/>
            </a:xfrm>
            <a:prstGeom prst="rect">
              <a:avLst/>
            </a:prstGeom>
          </p:spPr>
        </p:pic>
      </p:grpSp>
      <p:pic>
        <p:nvPicPr>
          <p:cNvPr id="11" name="圖片 10">
            <a:extLst>
              <a:ext uri="{FF2B5EF4-FFF2-40B4-BE49-F238E27FC236}">
                <a16:creationId xmlns:a16="http://schemas.microsoft.com/office/drawing/2014/main" id="{8FCF993B-A29A-1D4B-9DD2-F4B620E4525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1000"/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10800000">
            <a:off x="6419532" y="6609635"/>
            <a:ext cx="2724467" cy="179335"/>
          </a:xfrm>
          <a:prstGeom prst="rect">
            <a:avLst/>
          </a:prstGeom>
        </p:spPr>
      </p:pic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0ED0277B-7293-C444-AAEA-DC135AE1979B}"/>
              </a:ext>
            </a:extLst>
          </p:cNvPr>
          <p:cNvCxnSpPr/>
          <p:nvPr/>
        </p:nvCxnSpPr>
        <p:spPr>
          <a:xfrm>
            <a:off x="0" y="6491102"/>
            <a:ext cx="9143999" cy="0"/>
          </a:xfrm>
          <a:prstGeom prst="line">
            <a:avLst/>
          </a:prstGeom>
          <a:ln w="19050" cmpd="sng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A5743E6A-C93C-FB41-AF09-3AA012547292}"/>
              </a:ext>
            </a:extLst>
          </p:cNvPr>
          <p:cNvGrpSpPr/>
          <p:nvPr/>
        </p:nvGrpSpPr>
        <p:grpSpPr>
          <a:xfrm>
            <a:off x="-13951" y="-23247"/>
            <a:ext cx="9157950" cy="111655"/>
            <a:chOff x="-16597" y="-1"/>
            <a:chExt cx="9157950" cy="111655"/>
          </a:xfrm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DB4C399A-59DD-0E41-85C3-A5A9392FFF52}"/>
                </a:ext>
              </a:extLst>
            </p:cNvPr>
            <p:cNvSpPr/>
            <p:nvPr/>
          </p:nvSpPr>
          <p:spPr>
            <a:xfrm rot="10800000" flipV="1">
              <a:off x="5928220" y="39654"/>
              <a:ext cx="3213133" cy="72000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60000"/>
                    <a:lumOff val="40000"/>
                  </a:schemeClr>
                </a:gs>
                <a:gs pos="100000">
                  <a:srgbClr val="FFFFFF">
                    <a:alpha val="0"/>
                  </a:srgbClr>
                </a:gs>
                <a:gs pos="50000">
                  <a:schemeClr val="accent6">
                    <a:lumMod val="7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90591305-73D6-0645-8C14-2E2AD624CC4C}"/>
                </a:ext>
              </a:extLst>
            </p:cNvPr>
            <p:cNvSpPr/>
            <p:nvPr/>
          </p:nvSpPr>
          <p:spPr>
            <a:xfrm flipV="1">
              <a:off x="-16597" y="-1"/>
              <a:ext cx="5079612" cy="111655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75000"/>
                  </a:schemeClr>
                </a:gs>
                <a:gs pos="100000">
                  <a:srgbClr val="FFFFFF">
                    <a:alpha val="0"/>
                  </a:srgbClr>
                </a:gs>
                <a:gs pos="75000">
                  <a:schemeClr val="bg2">
                    <a:lumMod val="9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481673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96F67A1-12C4-0C4E-AEE8-6C0F962436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D3CFC1A-1BE4-4B45-A894-C2F50637BE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A6C97FA-1B41-B542-9FED-FB30D1D84D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FF8FA-3424-4F49-8B38-895832CADF5C}" type="datetimeFigureOut">
              <a:rPr lang="en-US" smtClean="0"/>
              <a:t>12/21/20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75C7F02-BA60-4549-92EC-E96B344E3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5A60072-BD83-7C40-AD86-09C07C6298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0ACBC-888C-2241-A8FA-02DCDDF19F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549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93E145B-DC42-C640-8A08-E8E305FCB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8C15CBF-850B-3A48-B08E-D82DCEA860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A080F2D0-8A4E-FA4F-8D39-CB9B49C154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DE0E4142-26C4-184B-A784-5AAE01FB514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DC2F05EA-5EF5-B84C-877B-5941D7CC446A}" type="datetimeFigureOut">
              <a:rPr lang="en-US" smtClean="0"/>
              <a:t>12/21/20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AEC531B5-7603-0C4B-B26F-6F6F96B132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7121E947-15C5-3847-8F76-B9B0D9AB06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EC57DD70-757B-5F4D-90B4-8D25021296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0801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4B817-3E9E-DE4C-AD19-0A8C5A67A0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8E5F48CF-7F9B-A24D-B691-53FFE4790D8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zh-TW"/>
              <a:t>Click icon to add picture</a:t>
            </a:r>
            <a:endParaRPr 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7035503E-C4F4-3441-9554-EE5F6B0C56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95F77D4-73D0-2E4A-92C2-E2886748EA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DC2F05EA-5EF5-B84C-877B-5941D7CC446A}" type="datetimeFigureOut">
              <a:rPr lang="en-US" smtClean="0"/>
              <a:t>12/21/20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E96F0573-87C0-084B-A021-D8B77E311B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94BF687A-3374-C54D-A692-0440068B33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EC57DD70-757B-5F4D-90B4-8D25021296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81836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69F75C5-4A45-7947-9D19-F50D23B01B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204006B4-5947-8748-8FCB-B123B6352A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DF4FFEB-0426-674B-9217-E8CE9A12499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DC2F05EA-5EF5-B84C-877B-5941D7CC446A}" type="datetimeFigureOut">
              <a:rPr lang="en-US" smtClean="0"/>
              <a:t>12/21/20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920FED3-CF1A-1945-B115-FBA9B65C4E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C71344A-98BA-EB4D-8E97-B2F9C53AC5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EC57DD70-757B-5F4D-90B4-8D25021296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09518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62DEE5ED-1D18-E14D-B2A5-1A5078C027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D8BC68F9-18FA-9E47-BE7C-B91601A120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2496C55-2627-BB4B-B031-01503F6984B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DC2F05EA-5EF5-B84C-877B-5941D7CC446A}" type="datetimeFigureOut">
              <a:rPr lang="en-US" smtClean="0"/>
              <a:t>12/21/20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D5465A8-B81E-5245-84E3-3A5EE3BD9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ED7BC55-4AB7-0740-93C0-4748C745F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EC57DD70-757B-5F4D-90B4-8D25021296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28576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bg>
      <p:bgPr>
        <a:gradFill>
          <a:gsLst>
            <a:gs pos="0">
              <a:srgbClr val="00865F">
                <a:alpha val="67000"/>
              </a:srgbClr>
            </a:gs>
            <a:gs pos="100000">
              <a:srgbClr val="00865F"/>
            </a:gs>
          </a:gsLst>
          <a:path path="shap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E14BF5E-E67F-8645-84F2-763D66B670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>
            <a:normAutofit/>
          </a:bodyPr>
          <a:lstStyle>
            <a:lvl1pPr algn="ctr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3E315A1A-1D56-FE4A-BAD0-18C02C0DB6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TW"/>
              <a:t>Click to edit Master subtitle style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3285E28-DC97-7944-B8A8-73A1415519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AF9D6-8ABE-654A-8CC2-BBF0C89DFEC8}" type="datetimeFigureOut">
              <a:rPr lang="en-US" smtClean="0"/>
              <a:t>12/21/20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6EC900C-07E3-5249-8861-DDD6E0394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9867ABF-E576-6F4F-AD8C-A4DF5334E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90B56-46C4-FE44-BAE8-D7F2BE9069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40532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2F05DA3-F0A1-754C-A857-2BE87DFF0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9F6B94B-4126-0A41-A773-49CB8D165A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A70F262-C531-1349-AC73-64537ED501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AF9D6-8ABE-654A-8CC2-BBF0C89DFEC8}" type="datetimeFigureOut">
              <a:rPr lang="en-US" smtClean="0"/>
              <a:t>12/21/20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AF8EB67-FEBC-3949-ABFE-CB7BB7BA7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F3FA5DD-51C1-164C-8573-EE0F55771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90B56-46C4-FE44-BAE8-D7F2BE9069C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9CED868-B9A6-094D-AD40-9B3B0268E1AF}"/>
              </a:ext>
            </a:extLst>
          </p:cNvPr>
          <p:cNvSpPr/>
          <p:nvPr/>
        </p:nvSpPr>
        <p:spPr>
          <a:xfrm>
            <a:off x="0" y="6463188"/>
            <a:ext cx="9144000" cy="434156"/>
          </a:xfrm>
          <a:prstGeom prst="rect">
            <a:avLst/>
          </a:prstGeom>
          <a:gradFill>
            <a:gsLst>
              <a:gs pos="0">
                <a:srgbClr val="009AB3"/>
              </a:gs>
              <a:gs pos="50000">
                <a:srgbClr val="00865F"/>
              </a:gs>
              <a:gs pos="100000">
                <a:srgbClr val="00865F"/>
              </a:gs>
            </a:gsLst>
          </a:gra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id="{7E67DF9C-AD40-1B4B-BEA7-0976B5A8A5CE}"/>
              </a:ext>
            </a:extLst>
          </p:cNvPr>
          <p:cNvGrpSpPr>
            <a:grpSpLocks noChangeAspect="1"/>
          </p:cNvGrpSpPr>
          <p:nvPr/>
        </p:nvGrpSpPr>
        <p:grpSpPr>
          <a:xfrm>
            <a:off x="110440" y="6573636"/>
            <a:ext cx="6199987" cy="215999"/>
            <a:chOff x="189953" y="266412"/>
            <a:chExt cx="9253893" cy="300939"/>
          </a:xfrm>
        </p:grpSpPr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08F118D8-C72D-9843-BCE1-0F6B7617F7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189953" y="266412"/>
              <a:ext cx="4557649" cy="300013"/>
            </a:xfrm>
            <a:prstGeom prst="rect">
              <a:avLst/>
            </a:prstGeom>
          </p:spPr>
        </p:pic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D547EBBB-9566-A145-95AD-D511189718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10800000">
              <a:off x="4886197" y="267338"/>
              <a:ext cx="4557649" cy="300013"/>
            </a:xfrm>
            <a:prstGeom prst="rect">
              <a:avLst/>
            </a:prstGeom>
          </p:spPr>
        </p:pic>
      </p:grpSp>
      <p:pic>
        <p:nvPicPr>
          <p:cNvPr id="12" name="圖片 11">
            <a:extLst>
              <a:ext uri="{FF2B5EF4-FFF2-40B4-BE49-F238E27FC236}">
                <a16:creationId xmlns:a16="http://schemas.microsoft.com/office/drawing/2014/main" id="{675D2EF8-94DE-074D-B822-2F3FCFBFD37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1000"/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10800000">
            <a:off x="6419532" y="6609635"/>
            <a:ext cx="2724467" cy="179335"/>
          </a:xfrm>
          <a:prstGeom prst="rect">
            <a:avLst/>
          </a:prstGeom>
        </p:spPr>
      </p:pic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8DD31332-5949-044F-86B9-FE7BDF993065}"/>
              </a:ext>
            </a:extLst>
          </p:cNvPr>
          <p:cNvCxnSpPr/>
          <p:nvPr/>
        </p:nvCxnSpPr>
        <p:spPr>
          <a:xfrm>
            <a:off x="0" y="6491102"/>
            <a:ext cx="9143999" cy="0"/>
          </a:xfrm>
          <a:prstGeom prst="line">
            <a:avLst/>
          </a:prstGeom>
          <a:ln w="19050" cmpd="sng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90AD5C0A-74D7-AC40-9BD6-4C96A9CD8AA6}"/>
              </a:ext>
            </a:extLst>
          </p:cNvPr>
          <p:cNvGrpSpPr/>
          <p:nvPr/>
        </p:nvGrpSpPr>
        <p:grpSpPr>
          <a:xfrm>
            <a:off x="-16597" y="-41872"/>
            <a:ext cx="9157950" cy="111655"/>
            <a:chOff x="-16597" y="-1"/>
            <a:chExt cx="9157950" cy="111655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94BE45F5-6797-D745-925D-2032E82FD53C}"/>
                </a:ext>
              </a:extLst>
            </p:cNvPr>
            <p:cNvSpPr/>
            <p:nvPr/>
          </p:nvSpPr>
          <p:spPr>
            <a:xfrm rot="10800000" flipV="1">
              <a:off x="5928220" y="39654"/>
              <a:ext cx="3213133" cy="72000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60000"/>
                    <a:lumOff val="40000"/>
                  </a:schemeClr>
                </a:gs>
                <a:gs pos="100000">
                  <a:srgbClr val="FFFFFF">
                    <a:alpha val="0"/>
                  </a:srgbClr>
                </a:gs>
                <a:gs pos="50000">
                  <a:srgbClr val="00865F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596DFDD2-A77A-6E49-A392-ECE9800F2EBE}"/>
                </a:ext>
              </a:extLst>
            </p:cNvPr>
            <p:cNvSpPr/>
            <p:nvPr/>
          </p:nvSpPr>
          <p:spPr>
            <a:xfrm flipV="1">
              <a:off x="-16597" y="-1"/>
              <a:ext cx="5079612" cy="111655"/>
            </a:xfrm>
            <a:prstGeom prst="rect">
              <a:avLst/>
            </a:prstGeom>
            <a:gradFill flip="none" rotWithShape="1">
              <a:gsLst>
                <a:gs pos="0">
                  <a:srgbClr val="00865F"/>
                </a:gs>
                <a:gs pos="100000">
                  <a:srgbClr val="FFFFFF">
                    <a:alpha val="0"/>
                  </a:srgbClr>
                </a:gs>
                <a:gs pos="75000">
                  <a:schemeClr val="bg2">
                    <a:lumMod val="9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7865782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0537803-0039-2E40-9667-292BEF055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107DAFF-A515-724B-85B1-BFC95032C3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E271613-449B-4B4F-BE30-2D0C4EDB52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AF9D6-8ABE-654A-8CC2-BBF0C89DFEC8}" type="datetimeFigureOut">
              <a:rPr lang="en-US" smtClean="0"/>
              <a:t>12/21/20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7D16E72-D2C1-F340-8AB1-D5A0F1D9A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7D3F69A-03B8-AD4A-992C-32A838B962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90B56-46C4-FE44-BAE8-D7F2BE9069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12706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B82C398-00D8-5F48-AE40-A6DE9B681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8109761-AB0C-0B40-9188-A951397275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5BEB8CC8-55A4-6F46-9151-896B89C751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392434B5-204E-3340-A314-461F8D17D5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AF9D6-8ABE-654A-8CC2-BBF0C89DFEC8}" type="datetimeFigureOut">
              <a:rPr lang="en-US" smtClean="0"/>
              <a:t>12/21/20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F0D631AB-0640-4C4B-A6C5-97ABB58AB4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5FE32B1A-DBF7-574A-8796-D08A4D67FA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90B56-46C4-FE44-BAE8-D7F2BE9069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07042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B008B33-66D5-944E-9AB9-7EDD80586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9958F2D-F6C7-B94D-893F-AA212EE384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F917C326-2458-2245-9426-8E08E2ADAB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888E09BB-05A9-FB4D-B2BB-62E4A3186F3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BDDFD3DA-DB34-494F-8CF9-3EFB6D014B2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4E5B0EFE-8FA4-4446-932F-9F72E7B9F9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AF9D6-8ABE-654A-8CC2-BBF0C89DFEC8}" type="datetimeFigureOut">
              <a:rPr lang="en-US" smtClean="0"/>
              <a:t>12/21/20</a:t>
            </a:fld>
            <a:endParaRPr 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16BCF95B-921D-3E44-B526-8940B7042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3A94A046-C684-0D4A-885A-106081868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90B56-46C4-FE44-BAE8-D7F2BE9069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53945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5E0FF33-EC4B-904D-9195-980B6C94D9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F87EC180-A4BB-C546-888D-D2853A87B9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AF9D6-8ABE-654A-8CC2-BBF0C89DFEC8}" type="datetimeFigureOut">
              <a:rPr lang="en-US" smtClean="0"/>
              <a:t>12/21/20</a:t>
            </a:fld>
            <a:endParaRPr 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6ECDF251-E7AF-C842-ADC6-CDC0F64C95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9116001-01F0-D249-A0EC-D4CFDB7D5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90B56-46C4-FE44-BAE8-D7F2BE9069C4}" type="slidenum">
              <a:rPr lang="en-US" smtClean="0"/>
              <a:t>‹#›</a:t>
            </a:fld>
            <a:endParaRPr lang="en-US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872642A7-417D-CC4F-BCD5-1C03372678EF}"/>
              </a:ext>
            </a:extLst>
          </p:cNvPr>
          <p:cNvGrpSpPr/>
          <p:nvPr/>
        </p:nvGrpSpPr>
        <p:grpSpPr>
          <a:xfrm>
            <a:off x="-16597" y="-41872"/>
            <a:ext cx="9157950" cy="111655"/>
            <a:chOff x="-16597" y="-1"/>
            <a:chExt cx="9157950" cy="111655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9DFB775B-5881-AD4C-9316-AB024F0D2397}"/>
                </a:ext>
              </a:extLst>
            </p:cNvPr>
            <p:cNvSpPr/>
            <p:nvPr/>
          </p:nvSpPr>
          <p:spPr>
            <a:xfrm rot="10800000" flipV="1">
              <a:off x="5928220" y="39654"/>
              <a:ext cx="3213133" cy="72000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60000"/>
                    <a:lumOff val="40000"/>
                  </a:schemeClr>
                </a:gs>
                <a:gs pos="100000">
                  <a:srgbClr val="FFFFFF">
                    <a:alpha val="0"/>
                  </a:srgbClr>
                </a:gs>
                <a:gs pos="50000">
                  <a:srgbClr val="00865F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3C1D7549-A4C8-3749-8674-9CEB44200055}"/>
                </a:ext>
              </a:extLst>
            </p:cNvPr>
            <p:cNvSpPr/>
            <p:nvPr/>
          </p:nvSpPr>
          <p:spPr>
            <a:xfrm flipV="1">
              <a:off x="-16597" y="-1"/>
              <a:ext cx="5079612" cy="111655"/>
            </a:xfrm>
            <a:prstGeom prst="rect">
              <a:avLst/>
            </a:prstGeom>
            <a:gradFill flip="none" rotWithShape="1">
              <a:gsLst>
                <a:gs pos="0">
                  <a:srgbClr val="00865F"/>
                </a:gs>
                <a:gs pos="100000">
                  <a:srgbClr val="FFFFFF">
                    <a:alpha val="0"/>
                  </a:srgbClr>
                </a:gs>
                <a:gs pos="75000">
                  <a:schemeClr val="bg2">
                    <a:lumMod val="9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sp>
        <p:nvSpPr>
          <p:cNvPr id="9" name="日期版面配置區 3">
            <a:extLst>
              <a:ext uri="{FF2B5EF4-FFF2-40B4-BE49-F238E27FC236}">
                <a16:creationId xmlns:a16="http://schemas.microsoft.com/office/drawing/2014/main" id="{5B0F5003-7849-A147-B421-B92E57E5178A}"/>
              </a:ext>
            </a:extLst>
          </p:cNvPr>
          <p:cNvSpPr txBox="1">
            <a:spLocks/>
          </p:cNvSpPr>
          <p:nvPr/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9EAF9D6-8ABE-654A-8CC2-BBF0C89DFEC8}" type="datetimeFigureOut">
              <a:rPr lang="en-US" smtClean="0"/>
              <a:pPr/>
              <a:t>12/21/20</a:t>
            </a:fld>
            <a:endParaRPr lang="en-US"/>
          </a:p>
        </p:txBody>
      </p:sp>
      <p:sp>
        <p:nvSpPr>
          <p:cNvPr id="10" name="投影片編號版面配置區 5">
            <a:extLst>
              <a:ext uri="{FF2B5EF4-FFF2-40B4-BE49-F238E27FC236}">
                <a16:creationId xmlns:a16="http://schemas.microsoft.com/office/drawing/2014/main" id="{A2F37BEF-B464-BB46-BD86-1A7F5F1612CE}"/>
              </a:ext>
            </a:extLst>
          </p:cNvPr>
          <p:cNvSpPr txBox="1">
            <a:spLocks/>
          </p:cNvSpPr>
          <p:nvPr/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CE90B56-46C4-FE44-BAE8-D7F2BE9069C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CA0F7B62-CAF7-8A42-B865-2D1DC88DC53F}"/>
              </a:ext>
            </a:extLst>
          </p:cNvPr>
          <p:cNvSpPr/>
          <p:nvPr/>
        </p:nvSpPr>
        <p:spPr>
          <a:xfrm>
            <a:off x="0" y="6463188"/>
            <a:ext cx="9144000" cy="434156"/>
          </a:xfrm>
          <a:prstGeom prst="rect">
            <a:avLst/>
          </a:prstGeom>
          <a:gradFill>
            <a:gsLst>
              <a:gs pos="0">
                <a:srgbClr val="009AB3"/>
              </a:gs>
              <a:gs pos="50000">
                <a:srgbClr val="00865F"/>
              </a:gs>
              <a:gs pos="100000">
                <a:srgbClr val="00865F"/>
              </a:gs>
            </a:gsLst>
          </a:gra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C3B0F61A-2AA8-6B45-9B1C-E35E34E71453}"/>
              </a:ext>
            </a:extLst>
          </p:cNvPr>
          <p:cNvGrpSpPr>
            <a:grpSpLocks noChangeAspect="1"/>
          </p:cNvGrpSpPr>
          <p:nvPr/>
        </p:nvGrpSpPr>
        <p:grpSpPr>
          <a:xfrm>
            <a:off x="110440" y="6573636"/>
            <a:ext cx="6199987" cy="215999"/>
            <a:chOff x="189953" y="266412"/>
            <a:chExt cx="9253893" cy="300939"/>
          </a:xfrm>
        </p:grpSpPr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F6AAF9A3-D401-5748-93C6-02E72477C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189953" y="266412"/>
              <a:ext cx="4557649" cy="300013"/>
            </a:xfrm>
            <a:prstGeom prst="rect">
              <a:avLst/>
            </a:prstGeom>
          </p:spPr>
        </p:pic>
        <p:pic>
          <p:nvPicPr>
            <p:cNvPr id="14" name="圖片 13">
              <a:extLst>
                <a:ext uri="{FF2B5EF4-FFF2-40B4-BE49-F238E27FC236}">
                  <a16:creationId xmlns:a16="http://schemas.microsoft.com/office/drawing/2014/main" id="{BFCB2900-0D70-594C-B490-E8D1A41D5E3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10800000">
              <a:off x="4886197" y="267338"/>
              <a:ext cx="4557649" cy="300013"/>
            </a:xfrm>
            <a:prstGeom prst="rect">
              <a:avLst/>
            </a:prstGeom>
          </p:spPr>
        </p:pic>
      </p:grpSp>
      <p:pic>
        <p:nvPicPr>
          <p:cNvPr id="15" name="圖片 14">
            <a:extLst>
              <a:ext uri="{FF2B5EF4-FFF2-40B4-BE49-F238E27FC236}">
                <a16:creationId xmlns:a16="http://schemas.microsoft.com/office/drawing/2014/main" id="{5FEA3581-1827-9A4F-83D6-E52CFA838AF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1000"/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10800000">
            <a:off x="6419532" y="6609635"/>
            <a:ext cx="2724467" cy="179335"/>
          </a:xfrm>
          <a:prstGeom prst="rect">
            <a:avLst/>
          </a:prstGeom>
        </p:spPr>
      </p:pic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6D86318B-9523-EC42-B062-1DCC99ED2F02}"/>
              </a:ext>
            </a:extLst>
          </p:cNvPr>
          <p:cNvCxnSpPr/>
          <p:nvPr/>
        </p:nvCxnSpPr>
        <p:spPr>
          <a:xfrm>
            <a:off x="0" y="6491102"/>
            <a:ext cx="9143999" cy="0"/>
          </a:xfrm>
          <a:prstGeom prst="line">
            <a:avLst/>
          </a:prstGeom>
          <a:ln w="19050" cmpd="sng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06289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104806D-4A6F-464B-B5D6-CD98AA236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D949655-CBDA-344D-89C8-1E921C0E2C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800A388-F507-354B-9AB4-40568CA1C9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A1CE2D56-39B9-E045-9534-0E97274676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FF8FA-3424-4F49-8B38-895832CADF5C}" type="datetimeFigureOut">
              <a:rPr lang="en-US" smtClean="0"/>
              <a:t>12/21/20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ED21088F-1465-0848-938E-65B97FC040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5B2DF13D-1F53-C049-8EAC-422478E1D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0ACBC-888C-2241-A8FA-02DCDDF19F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71767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768932CE-B975-2449-825B-AEA2B944C1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AF9D6-8ABE-654A-8CC2-BBF0C89DFEC8}" type="datetimeFigureOut">
              <a:rPr lang="en-US" smtClean="0"/>
              <a:t>12/21/20</a:t>
            </a:fld>
            <a:endParaRPr 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C6392DC5-BB94-3946-A0E0-B549361058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B580C2-FF84-A740-8A52-D0B1E0426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90B56-46C4-FE44-BAE8-D7F2BE9069C4}" type="slidenum">
              <a:rPr lang="en-US" smtClean="0"/>
              <a:t>‹#›</a:t>
            </a:fld>
            <a:endParaRPr lang="en-US"/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4E637E32-23EB-BA4B-AD2B-EAE4CE14A344}"/>
              </a:ext>
            </a:extLst>
          </p:cNvPr>
          <p:cNvGrpSpPr/>
          <p:nvPr/>
        </p:nvGrpSpPr>
        <p:grpSpPr>
          <a:xfrm>
            <a:off x="-16597" y="-41872"/>
            <a:ext cx="9157950" cy="111655"/>
            <a:chOff x="-16597" y="-1"/>
            <a:chExt cx="9157950" cy="111655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F9446629-1DB8-CF47-B1FC-1EDDAFCFEEDF}"/>
                </a:ext>
              </a:extLst>
            </p:cNvPr>
            <p:cNvSpPr/>
            <p:nvPr/>
          </p:nvSpPr>
          <p:spPr>
            <a:xfrm rot="10800000" flipV="1">
              <a:off x="5928220" y="39654"/>
              <a:ext cx="3213133" cy="72000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60000"/>
                    <a:lumOff val="40000"/>
                  </a:schemeClr>
                </a:gs>
                <a:gs pos="100000">
                  <a:srgbClr val="FFFFFF">
                    <a:alpha val="0"/>
                  </a:srgbClr>
                </a:gs>
                <a:gs pos="50000">
                  <a:srgbClr val="00865F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1FFE5573-94E1-704C-974A-D6ED8ACDE975}"/>
                </a:ext>
              </a:extLst>
            </p:cNvPr>
            <p:cNvSpPr/>
            <p:nvPr/>
          </p:nvSpPr>
          <p:spPr>
            <a:xfrm flipV="1">
              <a:off x="-16597" y="-1"/>
              <a:ext cx="5079612" cy="111655"/>
            </a:xfrm>
            <a:prstGeom prst="rect">
              <a:avLst/>
            </a:prstGeom>
            <a:gradFill flip="none" rotWithShape="1">
              <a:gsLst>
                <a:gs pos="0">
                  <a:srgbClr val="00865F"/>
                </a:gs>
                <a:gs pos="100000">
                  <a:srgbClr val="FFFFFF">
                    <a:alpha val="0"/>
                  </a:srgbClr>
                </a:gs>
                <a:gs pos="75000">
                  <a:schemeClr val="bg2">
                    <a:lumMod val="9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sp>
        <p:nvSpPr>
          <p:cNvPr id="8" name="日期版面配置區 3">
            <a:extLst>
              <a:ext uri="{FF2B5EF4-FFF2-40B4-BE49-F238E27FC236}">
                <a16:creationId xmlns:a16="http://schemas.microsoft.com/office/drawing/2014/main" id="{85A40166-7DD3-8745-B48F-82F38BAECEA1}"/>
              </a:ext>
            </a:extLst>
          </p:cNvPr>
          <p:cNvSpPr txBox="1">
            <a:spLocks/>
          </p:cNvSpPr>
          <p:nvPr/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9EAF9D6-8ABE-654A-8CC2-BBF0C89DFEC8}" type="datetimeFigureOut">
              <a:rPr lang="en-US" smtClean="0"/>
              <a:pPr/>
              <a:t>12/21/20</a:t>
            </a:fld>
            <a:endParaRPr lang="en-US"/>
          </a:p>
        </p:txBody>
      </p:sp>
      <p:sp>
        <p:nvSpPr>
          <p:cNvPr id="9" name="投影片編號版面配置區 5">
            <a:extLst>
              <a:ext uri="{FF2B5EF4-FFF2-40B4-BE49-F238E27FC236}">
                <a16:creationId xmlns:a16="http://schemas.microsoft.com/office/drawing/2014/main" id="{B12732C9-DD41-004E-9E20-FFDED18ECA57}"/>
              </a:ext>
            </a:extLst>
          </p:cNvPr>
          <p:cNvSpPr txBox="1">
            <a:spLocks/>
          </p:cNvSpPr>
          <p:nvPr/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CE90B56-46C4-FE44-BAE8-D7F2BE9069C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CC7A5914-A4B1-1A48-878F-7D11068869F3}"/>
              </a:ext>
            </a:extLst>
          </p:cNvPr>
          <p:cNvSpPr/>
          <p:nvPr/>
        </p:nvSpPr>
        <p:spPr>
          <a:xfrm>
            <a:off x="0" y="6463188"/>
            <a:ext cx="9144000" cy="434156"/>
          </a:xfrm>
          <a:prstGeom prst="rect">
            <a:avLst/>
          </a:prstGeom>
          <a:gradFill>
            <a:gsLst>
              <a:gs pos="0">
                <a:srgbClr val="009AB3"/>
              </a:gs>
              <a:gs pos="50000">
                <a:srgbClr val="00865F"/>
              </a:gs>
              <a:gs pos="100000">
                <a:srgbClr val="00865F"/>
              </a:gs>
            </a:gsLst>
          </a:gra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DD47043C-FDA7-CC4E-9541-A6B9FD55DF4F}"/>
              </a:ext>
            </a:extLst>
          </p:cNvPr>
          <p:cNvGrpSpPr>
            <a:grpSpLocks noChangeAspect="1"/>
          </p:cNvGrpSpPr>
          <p:nvPr/>
        </p:nvGrpSpPr>
        <p:grpSpPr>
          <a:xfrm>
            <a:off x="110440" y="6573636"/>
            <a:ext cx="6199987" cy="215999"/>
            <a:chOff x="189953" y="266412"/>
            <a:chExt cx="9253893" cy="300939"/>
          </a:xfrm>
        </p:grpSpPr>
        <p:pic>
          <p:nvPicPr>
            <p:cNvPr id="12" name="圖片 11">
              <a:extLst>
                <a:ext uri="{FF2B5EF4-FFF2-40B4-BE49-F238E27FC236}">
                  <a16:creationId xmlns:a16="http://schemas.microsoft.com/office/drawing/2014/main" id="{44C1F058-1966-1646-B821-724EC2E1A2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189953" y="266412"/>
              <a:ext cx="4557649" cy="300013"/>
            </a:xfrm>
            <a:prstGeom prst="rect">
              <a:avLst/>
            </a:prstGeom>
          </p:spPr>
        </p:pic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4E267B12-4CCC-D644-91E0-0474BEF91B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10800000">
              <a:off x="4886197" y="267338"/>
              <a:ext cx="4557649" cy="300013"/>
            </a:xfrm>
            <a:prstGeom prst="rect">
              <a:avLst/>
            </a:prstGeom>
          </p:spPr>
        </p:pic>
      </p:grpSp>
      <p:pic>
        <p:nvPicPr>
          <p:cNvPr id="14" name="圖片 13">
            <a:extLst>
              <a:ext uri="{FF2B5EF4-FFF2-40B4-BE49-F238E27FC236}">
                <a16:creationId xmlns:a16="http://schemas.microsoft.com/office/drawing/2014/main" id="{DE983D19-883E-214B-9C4C-02D6E6EBA5C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1000"/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10800000">
            <a:off x="6419532" y="6609635"/>
            <a:ext cx="2724467" cy="179335"/>
          </a:xfrm>
          <a:prstGeom prst="rect">
            <a:avLst/>
          </a:prstGeom>
        </p:spPr>
      </p:pic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76DF6809-9CE0-7A4C-8F9D-B523CC3E4E54}"/>
              </a:ext>
            </a:extLst>
          </p:cNvPr>
          <p:cNvCxnSpPr/>
          <p:nvPr/>
        </p:nvCxnSpPr>
        <p:spPr>
          <a:xfrm>
            <a:off x="0" y="6491102"/>
            <a:ext cx="9143999" cy="0"/>
          </a:xfrm>
          <a:prstGeom prst="line">
            <a:avLst/>
          </a:prstGeom>
          <a:ln w="19050" cmpd="sng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192065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B4DC7FE-F3F1-D24D-89D3-8BEBE11E78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D49731B-66D9-2C48-9F08-D9CFD0B591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86323BC7-8B16-D14D-A30D-611D7AD5DE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F737B65C-13C5-4248-985A-C5F3E7D189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AF9D6-8ABE-654A-8CC2-BBF0C89DFEC8}" type="datetimeFigureOut">
              <a:rPr lang="en-US" smtClean="0"/>
              <a:t>12/21/20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1FF4F44B-5278-344F-A38F-0681A81893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43EC47E-C5E4-6B45-A441-FE8513C88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90B56-46C4-FE44-BAE8-D7F2BE9069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06976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4105481-286A-5C40-AB23-EE66EC9D8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B7788311-3FE1-CF4B-BAAD-2BCE71F8CDE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zh-TW"/>
              <a:t>Click icon to add picture</a:t>
            </a:r>
            <a:endParaRPr 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A114721D-07D2-F441-8A12-9D1D4AD14D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B1B128A3-99E4-B64B-9CAC-214BC98865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AF9D6-8ABE-654A-8CC2-BBF0C89DFEC8}" type="datetimeFigureOut">
              <a:rPr lang="en-US" smtClean="0"/>
              <a:t>12/21/20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0E7FF047-A27F-7D46-93ED-8F5A9D6AC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0DCB05E7-312F-C548-A1FC-D772DC85CC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90B56-46C4-FE44-BAE8-D7F2BE9069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832686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DB4A213-49D8-074D-AB17-432BF08BE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2446AEBC-8E50-5340-B028-3E3D751A99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20C19AE-B8A4-F44A-B299-C9284A45AA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AF9D6-8ABE-654A-8CC2-BBF0C89DFEC8}" type="datetimeFigureOut">
              <a:rPr lang="en-US" smtClean="0"/>
              <a:t>12/21/20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FD18E5B-4C73-1846-80C2-F4FB02610B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AC0E3F7-23F9-1B4E-A0C5-82926D0FE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90B56-46C4-FE44-BAE8-D7F2BE9069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98151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FF469B37-75F7-6149-88F7-A524ACF3126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110C6958-876B-EA4D-97DA-7D1770A4FA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9C93F6A-2CAF-614D-A762-8832A82024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AF9D6-8ABE-654A-8CC2-BBF0C89DFEC8}" type="datetimeFigureOut">
              <a:rPr lang="en-US" smtClean="0"/>
              <a:t>12/21/20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F86491F-7862-7143-8D4F-8E67DED3BA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B482037-4BFF-C24E-82A6-75F1236330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90B56-46C4-FE44-BAE8-D7F2BE9069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08349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標題投影片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>
            <a:extLst>
              <a:ext uri="{FF2B5EF4-FFF2-40B4-BE49-F238E27FC236}">
                <a16:creationId xmlns:a16="http://schemas.microsoft.com/office/drawing/2014/main" id="{342E3CD1-E460-5E4C-8B3B-539678982329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alphaModFix amt="4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3C28546A-D34C-B945-A6CB-40A39E2F63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>
            <a:normAutofit/>
          </a:bodyPr>
          <a:lstStyle>
            <a:lvl1pPr algn="ctr">
              <a:defRPr sz="40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02EC1CC5-89BF-2A4F-94A0-65005E1830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altLang="zh-TW"/>
              <a:t>Click to edit Master subtitle style</a:t>
            </a:r>
            <a:endParaRPr 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EFCF7DF-C4D5-C143-BE83-1512DEF4AB2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1B6FF8FA-3424-4F49-8B38-895832CADF5C}" type="datetimeFigureOut">
              <a:rPr lang="en-US" smtClean="0"/>
              <a:t>12/21/20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DA72482-F973-A84D-8A97-575788A0BA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99F0712-2439-E341-980B-05EA400E2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6290ACBC-888C-2241-A8FA-02DCDDF19F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4634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5EBAAA6-E87D-BA43-96B7-8114F6E0BB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59AE202A-B6A5-A14C-879A-2D049FF7D8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TW"/>
              <a:t>Click to edit Master subtitle style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0F7D122-8524-514A-8EA7-AEC1D2B8E1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559F9-6FBE-0048-9187-5A3A3C1A74CA}" type="datetimeFigureOut">
              <a:rPr lang="en-US" smtClean="0"/>
              <a:t>12/21/20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AA0C094-852E-094B-8789-0515B133F6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524329A-88C5-5146-80BD-3070851FA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0AF69-01A3-474F-9EB7-E6DAC41892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03322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6AC08AB-4E1B-0142-94AC-BA542FCD1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73CEC8D-5A2C-F543-B51D-D6E819EB5B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190C980-B92C-1F4D-B530-99916F89BD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559F9-6FBE-0048-9187-5A3A3C1A74CA}" type="datetimeFigureOut">
              <a:rPr lang="en-US" smtClean="0"/>
              <a:t>12/21/20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1F83F91-C526-BD4F-8D12-A098857C1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609DD57-6BAE-6D4E-AE21-EFA3AC579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0AF69-01A3-474F-9EB7-E6DAC41892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019465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BA382FB-5372-8A45-9B31-A470968656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9538CEF-9A20-364A-AC7C-BEF56A184A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3F391F4-A15C-CD41-8EC7-B93CEEAA35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559F9-6FBE-0048-9187-5A3A3C1A74CA}" type="datetimeFigureOut">
              <a:rPr lang="en-US" smtClean="0"/>
              <a:t>12/21/20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47CCFB4-F5A0-1844-BC5F-6829305273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B3EF7B9-6657-5C4E-B093-A9FE77536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0AF69-01A3-474F-9EB7-E6DAC41892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72761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A9D873D-D2E9-9547-9080-4A5D44E50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CE091BB-B946-EF46-AD08-7A4E02DF04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8B635B2B-326C-E447-8392-9D1CAE5A88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94179B4B-A546-E34D-9D69-FED1C87D38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559F9-6FBE-0048-9187-5A3A3C1A74CA}" type="datetimeFigureOut">
              <a:rPr lang="en-US" smtClean="0"/>
              <a:t>12/21/20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9FE7C2AC-C50E-B041-98CC-EE1947BD26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F6321CB-26AA-424B-9242-68A5FD5650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0AF69-01A3-474F-9EB7-E6DAC41892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4000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5ABC9BE-1BF5-3840-A31B-C37511EDE1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E2F0793-4DD8-7748-B0C6-26ECF884A4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37B6AF4D-0B46-AA4B-B708-84998090CE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7AD0CF81-D178-A849-9EF4-1BB265775C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98570A6C-06DD-3E4F-8BDF-0F6253800CB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5E605011-71FA-A24A-8428-A071D61145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FF8FA-3424-4F49-8B38-895832CADF5C}" type="datetimeFigureOut">
              <a:rPr lang="en-US" smtClean="0"/>
              <a:t>12/21/20</a:t>
            </a:fld>
            <a:endParaRPr 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8446FB71-91E8-9F4C-8A3C-91C7D6E8A5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588B3EBC-63AE-A346-9391-C54AB97C9E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0ACBC-888C-2241-A8FA-02DCDDF19F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18679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48C9D6C-4742-0D4F-801C-08185793E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F53F807-D20D-FD4D-B8FD-39B452A08E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18DFE575-BBF2-E74C-B427-7EBF660B76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F5292922-1B09-0148-B994-C3821E56157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464DBE40-33EF-CB4D-A14B-AC98889463D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7B9A772B-3D01-734D-BCB6-79C2B7CEFB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559F9-6FBE-0048-9187-5A3A3C1A74CA}" type="datetimeFigureOut">
              <a:rPr lang="en-US" smtClean="0"/>
              <a:t>12/21/20</a:t>
            </a:fld>
            <a:endParaRPr 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446DEDC6-1975-324B-B145-A2A47ADFCB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8F5AAB32-0FE5-B541-9E35-C1D2DEFD6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0AF69-01A3-474F-9EB7-E6DAC41892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74484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028F74C-FAE3-B24A-BB51-4CC3DA7E9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0DC8EDF8-0481-7543-BF50-4B90083A7C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559F9-6FBE-0048-9187-5A3A3C1A74CA}" type="datetimeFigureOut">
              <a:rPr lang="en-US" smtClean="0"/>
              <a:t>12/21/20</a:t>
            </a:fld>
            <a:endParaRPr 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3B012DD0-908C-FB47-8C28-431BA3350F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A53B4B4-98FD-F34B-8A25-8373DEA13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0AF69-01A3-474F-9EB7-E6DAC41892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50327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E575C4AA-3F31-4548-86CF-7B7A03D2B3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559F9-6FBE-0048-9187-5A3A3C1A74CA}" type="datetimeFigureOut">
              <a:rPr lang="en-US" smtClean="0"/>
              <a:t>12/21/20</a:t>
            </a:fld>
            <a:endParaRPr 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492D35FA-B1D5-F64C-A3AB-41F266BA63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3F708A6-2356-EE44-A96C-1D1B0EF1C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0AF69-01A3-474F-9EB7-E6DAC41892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67067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2C8ABC1-8B7B-A649-BBFD-E2A94978C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A5295F6-E716-394E-A6C8-0B71735F59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A6F250C8-A9B6-464C-BAE4-B32E9AA7C3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B576313-3ADD-BF43-BB28-B87CA05A57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559F9-6FBE-0048-9187-5A3A3C1A74CA}" type="datetimeFigureOut">
              <a:rPr lang="en-US" smtClean="0"/>
              <a:t>12/21/20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95D4F6D7-6998-B845-83F0-3D819E9080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2698249-E858-1047-AFEE-EF3477B78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0AF69-01A3-474F-9EB7-E6DAC41892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49248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523CCB1-9729-4E4A-BD3E-06EFFDCC8D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2700B3BB-6071-234A-A463-D08159DCDE3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zh-TW"/>
              <a:t>Click icon to add picture</a:t>
            </a:r>
            <a:endParaRPr 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0386098F-1434-B94A-B787-F9DE2E0134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BE718063-4A06-BD43-831F-90B29164C4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559F9-6FBE-0048-9187-5A3A3C1A74CA}" type="datetimeFigureOut">
              <a:rPr lang="en-US" smtClean="0"/>
              <a:t>12/21/20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07D6BBB8-C8AA-DC44-AD3E-E8F863B309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575DDF83-94FC-AF42-904F-795CA5A26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0AF69-01A3-474F-9EB7-E6DAC41892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30900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3B4947A-7C61-D749-870D-8C5CE05B6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717F6190-42FE-664A-B8B3-BEFE4EE2B6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EDB5EEF-10B8-5143-8C06-7F5EDB5AF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559F9-6FBE-0048-9187-5A3A3C1A74CA}" type="datetimeFigureOut">
              <a:rPr lang="en-US" smtClean="0"/>
              <a:t>12/21/20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F5CDB50-7EA1-F243-89A0-8B6D8594A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B6F8DAD-9E06-7D46-A3E1-EB3C715E8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0AF69-01A3-474F-9EB7-E6DAC41892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98502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D157DCDB-F524-ED4B-A193-79D31766782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04810F0B-2E64-1C41-96B8-A167170D1D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ED15AD8-1FD4-B844-B233-AFE5F2DA93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559F9-6FBE-0048-9187-5A3A3C1A74CA}" type="datetimeFigureOut">
              <a:rPr lang="en-US" smtClean="0"/>
              <a:t>12/21/20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7CBCF4D-0ABD-354B-8D85-B4069240B6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6F6C29F-2C96-304E-AAE2-70BCF5F879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0AF69-01A3-474F-9EB7-E6DAC41892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515076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標題投影片">
    <p:bg>
      <p:bgPr>
        <a:gradFill>
          <a:gsLst>
            <a:gs pos="0">
              <a:schemeClr val="accent5">
                <a:lumMod val="75000"/>
              </a:schemeClr>
            </a:gs>
            <a:gs pos="100000">
              <a:schemeClr val="accent1">
                <a:lumMod val="50000"/>
              </a:schemeClr>
            </a:gs>
          </a:gsLst>
          <a:path path="shap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C28546A-D34C-B945-A6CB-40A39E2F63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02EC1CC5-89BF-2A4F-94A0-65005E1830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altLang="zh-TW"/>
              <a:t>Click to edit Master subtitle style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EFCF7DF-C4D5-C143-BE83-1512DEF4AB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FF8FA-3424-4F49-8B38-895832CADF5C}" type="datetimeFigureOut">
              <a:rPr lang="en-US" smtClean="0"/>
              <a:t>12/21/20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DA72482-F973-A84D-8A97-575788A0BA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99F0712-2439-E341-980B-05EA400E2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0ACBC-888C-2241-A8FA-02DCDDF19F71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9DB0B007-63A2-0849-B1A5-F27F32B4C05F}"/>
              </a:ext>
            </a:extLst>
          </p:cNvPr>
          <p:cNvGrpSpPr>
            <a:grpSpLocks noChangeAspect="1"/>
          </p:cNvGrpSpPr>
          <p:nvPr/>
        </p:nvGrpSpPr>
        <p:grpSpPr>
          <a:xfrm>
            <a:off x="189953" y="6477986"/>
            <a:ext cx="8713893" cy="283374"/>
            <a:chOff x="189953" y="266412"/>
            <a:chExt cx="9253893" cy="300939"/>
          </a:xfrm>
        </p:grpSpPr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8CA0BC6D-1E6B-B44C-BFB5-55B0BFD35B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</a:blip>
            <a:stretch>
              <a:fillRect/>
            </a:stretch>
          </p:blipFill>
          <p:spPr>
            <a:xfrm>
              <a:off x="189953" y="266412"/>
              <a:ext cx="4557649" cy="300013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6C000012-0A3F-504C-9148-EB03A250722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</a:blip>
            <a:stretch>
              <a:fillRect/>
            </a:stretch>
          </p:blipFill>
          <p:spPr>
            <a:xfrm rot="10800000">
              <a:off x="4886197" y="267338"/>
              <a:ext cx="4557649" cy="30001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31028252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探索數位世界投影片設計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C438F44-9CB6-D644-B25E-FF7FE7363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B595ED1-ACCB-A54F-B58F-8A3C07279C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FE81637-9AC9-1B4A-A015-D15E6689F7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E07FD-080A-5140-9897-6EC7255412F7}" type="datetimeFigureOut">
              <a:rPr kumimoji="1" lang="zh-TW" altLang="en-US" smtClean="0"/>
              <a:t>2020/12/21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27C8C5E-9058-2948-9C7B-BF888B3ED7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E4F11C8-9301-7842-B55A-82B3F1F97D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5E291-EFB9-DE4A-BC57-C297CDA5E628}" type="slidenum">
              <a:rPr kumimoji="1" lang="zh-TW" altLang="en-US" smtClean="0"/>
              <a:t>‹#›</a:t>
            </a:fld>
            <a:endParaRPr kumimoji="1" lang="zh-TW" altLang="en-US"/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7401AD29-6E7D-C941-8C8B-2CAB5634F814}"/>
              </a:ext>
            </a:extLst>
          </p:cNvPr>
          <p:cNvGrpSpPr/>
          <p:nvPr/>
        </p:nvGrpSpPr>
        <p:grpSpPr>
          <a:xfrm>
            <a:off x="0" y="6423844"/>
            <a:ext cx="9144000" cy="434156"/>
            <a:chOff x="0" y="6463188"/>
            <a:chExt cx="9144000" cy="434156"/>
          </a:xfrm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3C91358C-63AE-194B-A17E-C155ED3A8B26}"/>
                </a:ext>
              </a:extLst>
            </p:cNvPr>
            <p:cNvSpPr/>
            <p:nvPr/>
          </p:nvSpPr>
          <p:spPr>
            <a:xfrm>
              <a:off x="0" y="6463188"/>
              <a:ext cx="9144000" cy="434156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grpSp>
          <p:nvGrpSpPr>
            <p:cNvPr id="10" name="群組 9">
              <a:extLst>
                <a:ext uri="{FF2B5EF4-FFF2-40B4-BE49-F238E27FC236}">
                  <a16:creationId xmlns:a16="http://schemas.microsoft.com/office/drawing/2014/main" id="{49E2D5F7-1843-434A-8506-128BA50E638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10440" y="6573636"/>
              <a:ext cx="6642213" cy="216001"/>
              <a:chOff x="189953" y="266411"/>
              <a:chExt cx="9253892" cy="300941"/>
            </a:xfrm>
          </p:grpSpPr>
          <p:pic>
            <p:nvPicPr>
              <p:cNvPr id="13" name="圖片 12">
                <a:extLst>
                  <a:ext uri="{FF2B5EF4-FFF2-40B4-BE49-F238E27FC236}">
                    <a16:creationId xmlns:a16="http://schemas.microsoft.com/office/drawing/2014/main" id="{B7193A11-6A17-2B40-907A-6C3D2CF6E6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31000"/>
              </a:blip>
              <a:stretch>
                <a:fillRect/>
              </a:stretch>
            </p:blipFill>
            <p:spPr>
              <a:xfrm>
                <a:off x="189953" y="266411"/>
                <a:ext cx="4557648" cy="300012"/>
              </a:xfrm>
              <a:prstGeom prst="rect">
                <a:avLst/>
              </a:prstGeom>
            </p:spPr>
          </p:pic>
          <p:pic>
            <p:nvPicPr>
              <p:cNvPr id="14" name="圖片 13">
                <a:extLst>
                  <a:ext uri="{FF2B5EF4-FFF2-40B4-BE49-F238E27FC236}">
                    <a16:creationId xmlns:a16="http://schemas.microsoft.com/office/drawing/2014/main" id="{FBBAE879-F8E1-3541-9B0F-759926C543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31000"/>
              </a:blip>
              <a:stretch>
                <a:fillRect/>
              </a:stretch>
            </p:blipFill>
            <p:spPr>
              <a:xfrm rot="10800000">
                <a:off x="4886197" y="267338"/>
                <a:ext cx="4557648" cy="300014"/>
              </a:xfrm>
              <a:prstGeom prst="rect">
                <a:avLst/>
              </a:prstGeom>
            </p:spPr>
          </p:pic>
        </p:grpSp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529DFD12-878F-E944-BB6A-1E497E50B1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</a:blip>
            <a:stretch>
              <a:fillRect/>
            </a:stretch>
          </p:blipFill>
          <p:spPr>
            <a:xfrm rot="10800000">
              <a:off x="6419532" y="6609635"/>
              <a:ext cx="2724467" cy="179335"/>
            </a:xfrm>
            <a:prstGeom prst="rect">
              <a:avLst/>
            </a:prstGeom>
          </p:spPr>
        </p:pic>
        <p:cxnSp>
          <p:nvCxnSpPr>
            <p:cNvPr id="12" name="直線接點 11">
              <a:extLst>
                <a:ext uri="{FF2B5EF4-FFF2-40B4-BE49-F238E27FC236}">
                  <a16:creationId xmlns:a16="http://schemas.microsoft.com/office/drawing/2014/main" id="{16036357-34F0-1045-AB82-46B88C1F6ED2}"/>
                </a:ext>
              </a:extLst>
            </p:cNvPr>
            <p:cNvCxnSpPr/>
            <p:nvPr/>
          </p:nvCxnSpPr>
          <p:spPr>
            <a:xfrm>
              <a:off x="0" y="6491102"/>
              <a:ext cx="9143999" cy="0"/>
            </a:xfrm>
            <a:prstGeom prst="line">
              <a:avLst/>
            </a:prstGeom>
            <a:ln w="1905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16BAAFCE-29FD-E947-9E8B-5984D17820A3}"/>
              </a:ext>
            </a:extLst>
          </p:cNvPr>
          <p:cNvGrpSpPr/>
          <p:nvPr/>
        </p:nvGrpSpPr>
        <p:grpSpPr>
          <a:xfrm>
            <a:off x="-16597" y="-41872"/>
            <a:ext cx="9157950" cy="111655"/>
            <a:chOff x="-16597" y="-1"/>
            <a:chExt cx="9157950" cy="111655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5EBD872E-8C4A-C545-B532-14DA719009B7}"/>
                </a:ext>
              </a:extLst>
            </p:cNvPr>
            <p:cNvSpPr/>
            <p:nvPr/>
          </p:nvSpPr>
          <p:spPr>
            <a:xfrm rot="10800000" flipV="1">
              <a:off x="5928220" y="39654"/>
              <a:ext cx="3213133" cy="72000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60000"/>
                    <a:lumOff val="40000"/>
                  </a:schemeClr>
                </a:gs>
                <a:gs pos="100000">
                  <a:srgbClr val="FFFFFF">
                    <a:alpha val="0"/>
                  </a:srgbClr>
                </a:gs>
                <a:gs pos="50000">
                  <a:schemeClr val="accent5">
                    <a:lumMod val="60000"/>
                    <a:lumOff val="4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B0D6455C-0A21-EB49-AC37-AD330F94C9D0}"/>
                </a:ext>
              </a:extLst>
            </p:cNvPr>
            <p:cNvSpPr/>
            <p:nvPr/>
          </p:nvSpPr>
          <p:spPr>
            <a:xfrm flipV="1">
              <a:off x="-16597" y="-1"/>
              <a:ext cx="5079612" cy="111655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60000"/>
                    <a:lumOff val="40000"/>
                  </a:schemeClr>
                </a:gs>
                <a:gs pos="100000">
                  <a:srgbClr val="FFFFFF">
                    <a:alpha val="0"/>
                  </a:srgbClr>
                </a:gs>
                <a:gs pos="75000">
                  <a:schemeClr val="bg2">
                    <a:lumMod val="9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946583311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96F67A1-12C4-0C4E-AEE8-6C0F962436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D3CFC1A-1BE4-4B45-A894-C2F50637BE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A6C97FA-1B41-B542-9FED-FB30D1D84D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F05EA-5EF5-B84C-877B-5941D7CC446A}" type="datetimeFigureOut">
              <a:rPr lang="en-US" smtClean="0"/>
              <a:t>12/21/20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75C7F02-BA60-4549-92EC-E96B344E3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5A60072-BD83-7C40-AD86-09C07C6298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7DD70-757B-5F4D-90B4-8D25021296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164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990E969-7223-3A49-A4B8-29B96D0A7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D062D6DD-2875-EA46-A7FE-D693B36418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FF8FA-3424-4F49-8B38-895832CADF5C}" type="datetimeFigureOut">
              <a:rPr lang="en-US" smtClean="0"/>
              <a:t>12/21/20</a:t>
            </a:fld>
            <a:endParaRPr 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09D3706D-8334-6E4A-9113-3929D6EE03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307FF06-4A96-3F4F-A4D2-D0CD9904B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0ACBC-888C-2241-A8FA-02DCDDF19F71}" type="slidenum">
              <a:rPr lang="en-US" smtClean="0"/>
              <a:t>‹#›</a:t>
            </a:fld>
            <a:endParaRPr lang="en-US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A048A878-106A-124E-9422-EBDBA7AB64E1}"/>
              </a:ext>
            </a:extLst>
          </p:cNvPr>
          <p:cNvGrpSpPr/>
          <p:nvPr/>
        </p:nvGrpSpPr>
        <p:grpSpPr>
          <a:xfrm>
            <a:off x="0" y="6423844"/>
            <a:ext cx="9144000" cy="434156"/>
            <a:chOff x="0" y="6463188"/>
            <a:chExt cx="9144000" cy="434156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B6171DC2-D013-264C-88BC-FF7508CDF2D1}"/>
                </a:ext>
              </a:extLst>
            </p:cNvPr>
            <p:cNvSpPr/>
            <p:nvPr/>
          </p:nvSpPr>
          <p:spPr>
            <a:xfrm>
              <a:off x="0" y="6463188"/>
              <a:ext cx="9144000" cy="434156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grpSp>
          <p:nvGrpSpPr>
            <p:cNvPr id="8" name="群組 7">
              <a:extLst>
                <a:ext uri="{FF2B5EF4-FFF2-40B4-BE49-F238E27FC236}">
                  <a16:creationId xmlns:a16="http://schemas.microsoft.com/office/drawing/2014/main" id="{4CD2F4B3-AD69-554E-84E0-DC954F858E1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10440" y="6573636"/>
              <a:ext cx="6642213" cy="216001"/>
              <a:chOff x="189953" y="266411"/>
              <a:chExt cx="9253892" cy="300941"/>
            </a:xfrm>
          </p:grpSpPr>
          <p:pic>
            <p:nvPicPr>
              <p:cNvPr id="11" name="圖片 10">
                <a:extLst>
                  <a:ext uri="{FF2B5EF4-FFF2-40B4-BE49-F238E27FC236}">
                    <a16:creationId xmlns:a16="http://schemas.microsoft.com/office/drawing/2014/main" id="{4C37F382-569C-BD4A-AD54-AED102F920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31000"/>
              </a:blip>
              <a:stretch>
                <a:fillRect/>
              </a:stretch>
            </p:blipFill>
            <p:spPr>
              <a:xfrm>
                <a:off x="189953" y="266411"/>
                <a:ext cx="4557648" cy="300012"/>
              </a:xfrm>
              <a:prstGeom prst="rect">
                <a:avLst/>
              </a:prstGeom>
            </p:spPr>
          </p:pic>
          <p:pic>
            <p:nvPicPr>
              <p:cNvPr id="12" name="圖片 11">
                <a:extLst>
                  <a:ext uri="{FF2B5EF4-FFF2-40B4-BE49-F238E27FC236}">
                    <a16:creationId xmlns:a16="http://schemas.microsoft.com/office/drawing/2014/main" id="{0AB57D99-1688-3E4C-A911-90C6A5FA25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31000"/>
              </a:blip>
              <a:stretch>
                <a:fillRect/>
              </a:stretch>
            </p:blipFill>
            <p:spPr>
              <a:xfrm rot="10800000">
                <a:off x="4886197" y="267338"/>
                <a:ext cx="4557648" cy="300014"/>
              </a:xfrm>
              <a:prstGeom prst="rect">
                <a:avLst/>
              </a:prstGeom>
            </p:spPr>
          </p:pic>
        </p:grp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F563B128-B0DA-F943-8075-AC1B382529E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</a:blip>
            <a:stretch>
              <a:fillRect/>
            </a:stretch>
          </p:blipFill>
          <p:spPr>
            <a:xfrm rot="10800000">
              <a:off x="6419532" y="6609635"/>
              <a:ext cx="2724467" cy="179335"/>
            </a:xfrm>
            <a:prstGeom prst="rect">
              <a:avLst/>
            </a:prstGeom>
          </p:spPr>
        </p:pic>
        <p:cxnSp>
          <p:nvCxnSpPr>
            <p:cNvPr id="10" name="直線接點 9">
              <a:extLst>
                <a:ext uri="{FF2B5EF4-FFF2-40B4-BE49-F238E27FC236}">
                  <a16:creationId xmlns:a16="http://schemas.microsoft.com/office/drawing/2014/main" id="{4C1B996F-EC84-9041-90FE-4DA8CCEE9E51}"/>
                </a:ext>
              </a:extLst>
            </p:cNvPr>
            <p:cNvCxnSpPr/>
            <p:nvPr/>
          </p:nvCxnSpPr>
          <p:spPr>
            <a:xfrm>
              <a:off x="0" y="6491102"/>
              <a:ext cx="9143999" cy="0"/>
            </a:xfrm>
            <a:prstGeom prst="line">
              <a:avLst/>
            </a:prstGeom>
            <a:ln w="1905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4672F845-3F86-5A46-8A18-B30A61906246}"/>
              </a:ext>
            </a:extLst>
          </p:cNvPr>
          <p:cNvGrpSpPr/>
          <p:nvPr/>
        </p:nvGrpSpPr>
        <p:grpSpPr>
          <a:xfrm>
            <a:off x="-16597" y="-41872"/>
            <a:ext cx="9157950" cy="111655"/>
            <a:chOff x="-16597" y="-1"/>
            <a:chExt cx="9157950" cy="111655"/>
          </a:xfrm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0BB2D376-18FD-C54A-886D-C7C1BA66DF57}"/>
                </a:ext>
              </a:extLst>
            </p:cNvPr>
            <p:cNvSpPr/>
            <p:nvPr/>
          </p:nvSpPr>
          <p:spPr>
            <a:xfrm rot="10800000" flipV="1">
              <a:off x="5928220" y="39654"/>
              <a:ext cx="3213133" cy="72000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60000"/>
                    <a:lumOff val="40000"/>
                  </a:schemeClr>
                </a:gs>
                <a:gs pos="100000">
                  <a:srgbClr val="FFFFFF">
                    <a:alpha val="0"/>
                  </a:srgbClr>
                </a:gs>
                <a:gs pos="50000">
                  <a:schemeClr val="accent5">
                    <a:lumMod val="60000"/>
                    <a:lumOff val="4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C5FF1C78-998C-8044-AD4F-A63F5D79F51C}"/>
                </a:ext>
              </a:extLst>
            </p:cNvPr>
            <p:cNvSpPr/>
            <p:nvPr/>
          </p:nvSpPr>
          <p:spPr>
            <a:xfrm flipV="1">
              <a:off x="-16597" y="-1"/>
              <a:ext cx="5079612" cy="111655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60000"/>
                    <a:lumOff val="40000"/>
                  </a:schemeClr>
                </a:gs>
                <a:gs pos="100000">
                  <a:srgbClr val="FFFFFF">
                    <a:alpha val="0"/>
                  </a:srgbClr>
                </a:gs>
                <a:gs pos="75000">
                  <a:schemeClr val="bg2">
                    <a:lumMod val="9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846012899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104806D-4A6F-464B-B5D6-CD98AA236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D949655-CBDA-344D-89C8-1E921C0E2C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800A388-F507-354B-9AB4-40568CA1C9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A1CE2D56-39B9-E045-9534-0E97274676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F05EA-5EF5-B84C-877B-5941D7CC446A}" type="datetimeFigureOut">
              <a:rPr lang="en-US" smtClean="0"/>
              <a:t>12/21/20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ED21088F-1465-0848-938E-65B97FC040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5B2DF13D-1F53-C049-8EAC-422478E1D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7DD70-757B-5F4D-90B4-8D25021296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8128448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5ABC9BE-1BF5-3840-A31B-C37511EDE1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E2F0793-4DD8-7748-B0C6-26ECF884A4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37B6AF4D-0B46-AA4B-B708-84998090CE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7AD0CF81-D178-A849-9EF4-1BB265775C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98570A6C-06DD-3E4F-8BDF-0F6253800CB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5E605011-71FA-A24A-8428-A071D61145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F05EA-5EF5-B84C-877B-5941D7CC446A}" type="datetimeFigureOut">
              <a:rPr lang="en-US" smtClean="0"/>
              <a:t>12/21/20</a:t>
            </a:fld>
            <a:endParaRPr 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8446FB71-91E8-9F4C-8A3C-91C7D6E8A5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588B3EBC-63AE-A346-9391-C54AB97C9E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7DD70-757B-5F4D-90B4-8D25021296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105179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990E969-7223-3A49-A4B8-29B96D0A7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D062D6DD-2875-EA46-A7FE-D693B36418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F05EA-5EF5-B84C-877B-5941D7CC446A}" type="datetimeFigureOut">
              <a:rPr lang="en-US" smtClean="0"/>
              <a:t>12/21/20</a:t>
            </a:fld>
            <a:endParaRPr 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09D3706D-8334-6E4A-9113-3929D6EE03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307FF06-4A96-3F4F-A4D2-D0CD9904B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7DD70-757B-5F4D-90B4-8D25021296AF}" type="slidenum">
              <a:rPr lang="en-US" smtClean="0"/>
              <a:t>‹#›</a:t>
            </a:fld>
            <a:endParaRPr lang="en-US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A048A878-106A-124E-9422-EBDBA7AB64E1}"/>
              </a:ext>
            </a:extLst>
          </p:cNvPr>
          <p:cNvGrpSpPr/>
          <p:nvPr/>
        </p:nvGrpSpPr>
        <p:grpSpPr>
          <a:xfrm>
            <a:off x="0" y="6423844"/>
            <a:ext cx="9144000" cy="434156"/>
            <a:chOff x="0" y="6463188"/>
            <a:chExt cx="9144000" cy="434156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B6171DC2-D013-264C-88BC-FF7508CDF2D1}"/>
                </a:ext>
              </a:extLst>
            </p:cNvPr>
            <p:cNvSpPr/>
            <p:nvPr/>
          </p:nvSpPr>
          <p:spPr>
            <a:xfrm>
              <a:off x="0" y="6463188"/>
              <a:ext cx="9144000" cy="434156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grpSp>
          <p:nvGrpSpPr>
            <p:cNvPr id="8" name="群組 7">
              <a:extLst>
                <a:ext uri="{FF2B5EF4-FFF2-40B4-BE49-F238E27FC236}">
                  <a16:creationId xmlns:a16="http://schemas.microsoft.com/office/drawing/2014/main" id="{4CD2F4B3-AD69-554E-84E0-DC954F858E1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10440" y="6573636"/>
              <a:ext cx="6642213" cy="216001"/>
              <a:chOff x="189953" y="266411"/>
              <a:chExt cx="9253892" cy="300941"/>
            </a:xfrm>
          </p:grpSpPr>
          <p:pic>
            <p:nvPicPr>
              <p:cNvPr id="11" name="圖片 10">
                <a:extLst>
                  <a:ext uri="{FF2B5EF4-FFF2-40B4-BE49-F238E27FC236}">
                    <a16:creationId xmlns:a16="http://schemas.microsoft.com/office/drawing/2014/main" id="{4C37F382-569C-BD4A-AD54-AED102F920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31000"/>
              </a:blip>
              <a:stretch>
                <a:fillRect/>
              </a:stretch>
            </p:blipFill>
            <p:spPr>
              <a:xfrm>
                <a:off x="189953" y="266411"/>
                <a:ext cx="4557648" cy="300012"/>
              </a:xfrm>
              <a:prstGeom prst="rect">
                <a:avLst/>
              </a:prstGeom>
            </p:spPr>
          </p:pic>
          <p:pic>
            <p:nvPicPr>
              <p:cNvPr id="12" name="圖片 11">
                <a:extLst>
                  <a:ext uri="{FF2B5EF4-FFF2-40B4-BE49-F238E27FC236}">
                    <a16:creationId xmlns:a16="http://schemas.microsoft.com/office/drawing/2014/main" id="{0AB57D99-1688-3E4C-A911-90C6A5FA25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31000"/>
              </a:blip>
              <a:stretch>
                <a:fillRect/>
              </a:stretch>
            </p:blipFill>
            <p:spPr>
              <a:xfrm rot="10800000">
                <a:off x="4886197" y="267338"/>
                <a:ext cx="4557648" cy="300014"/>
              </a:xfrm>
              <a:prstGeom prst="rect">
                <a:avLst/>
              </a:prstGeom>
            </p:spPr>
          </p:pic>
        </p:grp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F563B128-B0DA-F943-8075-AC1B382529E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</a:blip>
            <a:stretch>
              <a:fillRect/>
            </a:stretch>
          </p:blipFill>
          <p:spPr>
            <a:xfrm rot="10800000">
              <a:off x="6419532" y="6609635"/>
              <a:ext cx="2724467" cy="179335"/>
            </a:xfrm>
            <a:prstGeom prst="rect">
              <a:avLst/>
            </a:prstGeom>
          </p:spPr>
        </p:pic>
        <p:cxnSp>
          <p:nvCxnSpPr>
            <p:cNvPr id="10" name="直線接點 9">
              <a:extLst>
                <a:ext uri="{FF2B5EF4-FFF2-40B4-BE49-F238E27FC236}">
                  <a16:creationId xmlns:a16="http://schemas.microsoft.com/office/drawing/2014/main" id="{4C1B996F-EC84-9041-90FE-4DA8CCEE9E51}"/>
                </a:ext>
              </a:extLst>
            </p:cNvPr>
            <p:cNvCxnSpPr/>
            <p:nvPr/>
          </p:nvCxnSpPr>
          <p:spPr>
            <a:xfrm>
              <a:off x="0" y="6491102"/>
              <a:ext cx="9143999" cy="0"/>
            </a:xfrm>
            <a:prstGeom prst="line">
              <a:avLst/>
            </a:prstGeom>
            <a:ln w="1905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4672F845-3F86-5A46-8A18-B30A61906246}"/>
              </a:ext>
            </a:extLst>
          </p:cNvPr>
          <p:cNvGrpSpPr/>
          <p:nvPr/>
        </p:nvGrpSpPr>
        <p:grpSpPr>
          <a:xfrm>
            <a:off x="-16597" y="-41872"/>
            <a:ext cx="9157950" cy="111655"/>
            <a:chOff x="-16597" y="-1"/>
            <a:chExt cx="9157950" cy="111655"/>
          </a:xfrm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0BB2D376-18FD-C54A-886D-C7C1BA66DF57}"/>
                </a:ext>
              </a:extLst>
            </p:cNvPr>
            <p:cNvSpPr/>
            <p:nvPr/>
          </p:nvSpPr>
          <p:spPr>
            <a:xfrm rot="10800000" flipV="1">
              <a:off x="5928220" y="39654"/>
              <a:ext cx="3213133" cy="72000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60000"/>
                    <a:lumOff val="40000"/>
                  </a:schemeClr>
                </a:gs>
                <a:gs pos="100000">
                  <a:srgbClr val="FFFFFF">
                    <a:alpha val="0"/>
                  </a:srgbClr>
                </a:gs>
                <a:gs pos="50000">
                  <a:schemeClr val="accent5">
                    <a:lumMod val="60000"/>
                    <a:lumOff val="4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C5FF1C78-998C-8044-AD4F-A63F5D79F51C}"/>
                </a:ext>
              </a:extLst>
            </p:cNvPr>
            <p:cNvSpPr/>
            <p:nvPr/>
          </p:nvSpPr>
          <p:spPr>
            <a:xfrm flipV="1">
              <a:off x="-16597" y="-1"/>
              <a:ext cx="5079612" cy="111655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60000"/>
                    <a:lumOff val="40000"/>
                  </a:schemeClr>
                </a:gs>
                <a:gs pos="100000">
                  <a:srgbClr val="FFFFFF">
                    <a:alpha val="0"/>
                  </a:srgbClr>
                </a:gs>
                <a:gs pos="75000">
                  <a:schemeClr val="bg2">
                    <a:lumMod val="9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465110560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B2CDBD5F-75A2-3149-89BD-A3AB78AC96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F05EA-5EF5-B84C-877B-5941D7CC446A}" type="datetimeFigureOut">
              <a:rPr lang="en-US" smtClean="0"/>
              <a:t>12/21/20</a:t>
            </a:fld>
            <a:endParaRPr 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0DF98196-EF9E-FB4F-8E37-1DAD456AC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479B265-54F1-5840-990D-84AFAFF54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7DD70-757B-5F4D-90B4-8D25021296AF}" type="slidenum">
              <a:rPr lang="en-US" smtClean="0"/>
              <a:t>‹#›</a:t>
            </a:fld>
            <a:endParaRPr lang="en-US"/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3A42291A-CBCD-784B-B17D-8A6ABBBAEF74}"/>
              </a:ext>
            </a:extLst>
          </p:cNvPr>
          <p:cNvGrpSpPr/>
          <p:nvPr/>
        </p:nvGrpSpPr>
        <p:grpSpPr>
          <a:xfrm>
            <a:off x="0" y="6423844"/>
            <a:ext cx="9144000" cy="434156"/>
            <a:chOff x="0" y="6463188"/>
            <a:chExt cx="9144000" cy="434156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37406BB4-4E89-4B48-921F-5380AB990114}"/>
                </a:ext>
              </a:extLst>
            </p:cNvPr>
            <p:cNvSpPr/>
            <p:nvPr/>
          </p:nvSpPr>
          <p:spPr>
            <a:xfrm>
              <a:off x="0" y="6463188"/>
              <a:ext cx="9144000" cy="434156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grpSp>
          <p:nvGrpSpPr>
            <p:cNvPr id="7" name="群組 6">
              <a:extLst>
                <a:ext uri="{FF2B5EF4-FFF2-40B4-BE49-F238E27FC236}">
                  <a16:creationId xmlns:a16="http://schemas.microsoft.com/office/drawing/2014/main" id="{089F7FF5-E7FA-0B4F-8C09-8373E77A1F1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10440" y="6573636"/>
              <a:ext cx="6642213" cy="216001"/>
              <a:chOff x="189953" y="266411"/>
              <a:chExt cx="9253892" cy="300941"/>
            </a:xfrm>
          </p:grpSpPr>
          <p:pic>
            <p:nvPicPr>
              <p:cNvPr id="10" name="圖片 9">
                <a:extLst>
                  <a:ext uri="{FF2B5EF4-FFF2-40B4-BE49-F238E27FC236}">
                    <a16:creationId xmlns:a16="http://schemas.microsoft.com/office/drawing/2014/main" id="{5F30C0FC-FE17-F24B-B866-527369C057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31000"/>
              </a:blip>
              <a:stretch>
                <a:fillRect/>
              </a:stretch>
            </p:blipFill>
            <p:spPr>
              <a:xfrm>
                <a:off x="189953" y="266411"/>
                <a:ext cx="4557648" cy="300012"/>
              </a:xfrm>
              <a:prstGeom prst="rect">
                <a:avLst/>
              </a:prstGeom>
            </p:spPr>
          </p:pic>
          <p:pic>
            <p:nvPicPr>
              <p:cNvPr id="11" name="圖片 10">
                <a:extLst>
                  <a:ext uri="{FF2B5EF4-FFF2-40B4-BE49-F238E27FC236}">
                    <a16:creationId xmlns:a16="http://schemas.microsoft.com/office/drawing/2014/main" id="{336AD7B9-FD67-4349-BC40-D88A4CA4D9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31000"/>
              </a:blip>
              <a:stretch>
                <a:fillRect/>
              </a:stretch>
            </p:blipFill>
            <p:spPr>
              <a:xfrm rot="10800000">
                <a:off x="4886197" y="267338"/>
                <a:ext cx="4557648" cy="300014"/>
              </a:xfrm>
              <a:prstGeom prst="rect">
                <a:avLst/>
              </a:prstGeom>
            </p:spPr>
          </p:pic>
        </p:grpSp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818226C3-F415-2142-8374-95649693ED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</a:blip>
            <a:stretch>
              <a:fillRect/>
            </a:stretch>
          </p:blipFill>
          <p:spPr>
            <a:xfrm rot="10800000">
              <a:off x="6419532" y="6609635"/>
              <a:ext cx="2724467" cy="179335"/>
            </a:xfrm>
            <a:prstGeom prst="rect">
              <a:avLst/>
            </a:prstGeom>
          </p:spPr>
        </p:pic>
        <p:cxnSp>
          <p:nvCxnSpPr>
            <p:cNvPr id="9" name="直線接點 8">
              <a:extLst>
                <a:ext uri="{FF2B5EF4-FFF2-40B4-BE49-F238E27FC236}">
                  <a16:creationId xmlns:a16="http://schemas.microsoft.com/office/drawing/2014/main" id="{25CEC790-193A-6140-A574-71376C4ECD43}"/>
                </a:ext>
              </a:extLst>
            </p:cNvPr>
            <p:cNvCxnSpPr/>
            <p:nvPr/>
          </p:nvCxnSpPr>
          <p:spPr>
            <a:xfrm>
              <a:off x="0" y="6491102"/>
              <a:ext cx="9143999" cy="0"/>
            </a:xfrm>
            <a:prstGeom prst="line">
              <a:avLst/>
            </a:prstGeom>
            <a:ln w="1905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0C62D644-5FA8-8A48-9B57-080C015F0B46}"/>
              </a:ext>
            </a:extLst>
          </p:cNvPr>
          <p:cNvGrpSpPr/>
          <p:nvPr/>
        </p:nvGrpSpPr>
        <p:grpSpPr>
          <a:xfrm>
            <a:off x="-16597" y="-41872"/>
            <a:ext cx="9157950" cy="111655"/>
            <a:chOff x="-16597" y="-1"/>
            <a:chExt cx="9157950" cy="111655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D433699D-C366-244C-B8A5-CFA8EE06B2C5}"/>
                </a:ext>
              </a:extLst>
            </p:cNvPr>
            <p:cNvSpPr/>
            <p:nvPr/>
          </p:nvSpPr>
          <p:spPr>
            <a:xfrm rot="10800000" flipV="1">
              <a:off x="5928220" y="39654"/>
              <a:ext cx="3213133" cy="72000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60000"/>
                    <a:lumOff val="40000"/>
                  </a:schemeClr>
                </a:gs>
                <a:gs pos="100000">
                  <a:srgbClr val="FFFFFF">
                    <a:alpha val="0"/>
                  </a:srgbClr>
                </a:gs>
                <a:gs pos="50000">
                  <a:schemeClr val="accent5">
                    <a:lumMod val="60000"/>
                    <a:lumOff val="4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5F613E20-25C7-EB4C-994E-D49EDDACE5E0}"/>
                </a:ext>
              </a:extLst>
            </p:cNvPr>
            <p:cNvSpPr/>
            <p:nvPr/>
          </p:nvSpPr>
          <p:spPr>
            <a:xfrm flipV="1">
              <a:off x="-16597" y="-1"/>
              <a:ext cx="5079612" cy="111655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60000"/>
                    <a:lumOff val="40000"/>
                  </a:schemeClr>
                </a:gs>
                <a:gs pos="100000">
                  <a:srgbClr val="FFFFFF">
                    <a:alpha val="0"/>
                  </a:srgbClr>
                </a:gs>
                <a:gs pos="75000">
                  <a:schemeClr val="bg2">
                    <a:lumMod val="9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120827086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F12A03C-57E9-BB43-895C-AC32645A39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53C8C85-EBAC-4342-BB43-21D67C3C28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22F00CFC-B5AD-A944-8F4C-52881E1A1E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180CF00A-FDCE-4E4F-B5F8-70C542A3E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F05EA-5EF5-B84C-877B-5941D7CC446A}" type="datetimeFigureOut">
              <a:rPr lang="en-US" smtClean="0"/>
              <a:t>12/21/20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FAABEED8-71F0-E34B-9453-ED4F97F02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EAC84D7-6F2A-7646-9398-1B0ECC80D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7DD70-757B-5F4D-90B4-8D25021296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625416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DC9DBAC-7D08-7A4E-AC6C-ED0FF8DF5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35C8D69B-5343-0845-BAF0-4F9A35A30CD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altLang="zh-TW"/>
              <a:t>Click icon to add picture</a:t>
            </a:r>
            <a:endParaRPr 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B494284F-DF8C-F54B-99DF-305F6D08F7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B5E6FBD6-0E98-2945-89B3-376C35EF4C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F05EA-5EF5-B84C-877B-5941D7CC446A}" type="datetimeFigureOut">
              <a:rPr lang="en-US" smtClean="0"/>
              <a:t>12/21/20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D8258F04-C2DD-F146-9F27-CCB1130002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4600A99E-05A1-E547-8066-6CED69F522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7DD70-757B-5F4D-90B4-8D25021296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369834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AD10C59-72F8-CC41-A7E1-208E34266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B8F0DF2E-FAC8-9645-8E20-4AEFB9C7C1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8FDA8FF-6DF5-9A4C-B7E1-BB3F565A51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F05EA-5EF5-B84C-877B-5941D7CC446A}" type="datetimeFigureOut">
              <a:rPr lang="en-US" smtClean="0"/>
              <a:t>12/21/20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1F05554-522D-7F4B-8D52-DE6C488C0F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DF49687-6383-5848-A385-64FC6A966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7DD70-757B-5F4D-90B4-8D25021296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266408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00CF6F88-F079-FA42-B319-6FC67C086F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8724B613-2C07-1742-9181-596AB0E5CA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6E2F3DF-797D-4848-BADB-02D687E7EE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F05EA-5EF5-B84C-877B-5941D7CC446A}" type="datetimeFigureOut">
              <a:rPr lang="en-US" smtClean="0"/>
              <a:t>12/21/20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D11951E-37A5-A54A-AC20-1635753090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A9DFBC2-0EF7-8241-AD98-DFCED14301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7DD70-757B-5F4D-90B4-8D25021296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254617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標題投影片">
    <p:bg>
      <p:bgPr>
        <a:gradFill>
          <a:gsLst>
            <a:gs pos="0">
              <a:schemeClr val="accent5">
                <a:lumMod val="75000"/>
              </a:schemeClr>
            </a:gs>
            <a:gs pos="100000">
              <a:schemeClr val="accent1">
                <a:lumMod val="50000"/>
              </a:schemeClr>
            </a:gs>
          </a:gsLst>
          <a:path path="shap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C28546A-D34C-B945-A6CB-40A39E2F63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>
                <a:solidFill>
                  <a:schemeClr val="bg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02EC1CC5-89BF-2A4F-94A0-65005E1830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TW" altLang="en-US"/>
              <a:t>按一下以編輯母片子標題樣式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EFCF7DF-C4D5-C143-BE83-1512DEF4AB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FF8FA-3424-4F49-8B38-895832CADF5C}" type="datetimeFigureOut">
              <a:rPr lang="en-US" smtClean="0"/>
              <a:t>12/21/20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DA72482-F973-A84D-8A97-575788A0BA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99F0712-2439-E341-980B-05EA400E2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0ACBC-888C-2241-A8FA-02DCDDF19F71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9DB0B007-63A2-0849-B1A5-F27F32B4C05F}"/>
              </a:ext>
            </a:extLst>
          </p:cNvPr>
          <p:cNvGrpSpPr>
            <a:grpSpLocks noChangeAspect="1"/>
          </p:cNvGrpSpPr>
          <p:nvPr/>
        </p:nvGrpSpPr>
        <p:grpSpPr>
          <a:xfrm>
            <a:off x="189953" y="6477986"/>
            <a:ext cx="8713893" cy="283374"/>
            <a:chOff x="189953" y="266412"/>
            <a:chExt cx="9253893" cy="300939"/>
          </a:xfrm>
        </p:grpSpPr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8CA0BC6D-1E6B-B44C-BFB5-55B0BFD35B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</a:blip>
            <a:stretch>
              <a:fillRect/>
            </a:stretch>
          </p:blipFill>
          <p:spPr>
            <a:xfrm>
              <a:off x="189953" y="266412"/>
              <a:ext cx="4557649" cy="300013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6C000012-0A3F-504C-9148-EB03A250722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</a:blip>
            <a:stretch>
              <a:fillRect/>
            </a:stretch>
          </p:blipFill>
          <p:spPr>
            <a:xfrm rot="10800000">
              <a:off x="4886197" y="267338"/>
              <a:ext cx="4557649" cy="30001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21799958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探索數位世界投影片設計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C438F44-9CB6-D644-B25E-FF7FE7363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B595ED1-ACCB-A54F-B58F-8A3C07279C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00000"/>
              </a:lnSpc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FE81637-9AC9-1B4A-A015-D15E6689F7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FF8FA-3424-4F49-8B38-895832CADF5C}" type="datetimeFigureOut">
              <a:rPr lang="en-US" smtClean="0"/>
              <a:t>12/21/20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27C8C5E-9058-2948-9C7B-BF888B3ED7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E4F11C8-9301-7842-B55A-82B3F1F97D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0ACBC-888C-2241-A8FA-02DCDDF19F71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7401AD29-6E7D-C941-8C8B-2CAB5634F814}"/>
              </a:ext>
            </a:extLst>
          </p:cNvPr>
          <p:cNvGrpSpPr/>
          <p:nvPr/>
        </p:nvGrpSpPr>
        <p:grpSpPr>
          <a:xfrm>
            <a:off x="0" y="6423844"/>
            <a:ext cx="9144000" cy="434156"/>
            <a:chOff x="0" y="6463188"/>
            <a:chExt cx="9144000" cy="434156"/>
          </a:xfrm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3C91358C-63AE-194B-A17E-C155ED3A8B26}"/>
                </a:ext>
              </a:extLst>
            </p:cNvPr>
            <p:cNvSpPr/>
            <p:nvPr/>
          </p:nvSpPr>
          <p:spPr>
            <a:xfrm>
              <a:off x="0" y="6463188"/>
              <a:ext cx="9144000" cy="434156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grpSp>
          <p:nvGrpSpPr>
            <p:cNvPr id="10" name="群組 9">
              <a:extLst>
                <a:ext uri="{FF2B5EF4-FFF2-40B4-BE49-F238E27FC236}">
                  <a16:creationId xmlns:a16="http://schemas.microsoft.com/office/drawing/2014/main" id="{49E2D5F7-1843-434A-8506-128BA50E638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10440" y="6573636"/>
              <a:ext cx="6642213" cy="216001"/>
              <a:chOff x="189953" y="266411"/>
              <a:chExt cx="9253892" cy="300941"/>
            </a:xfrm>
          </p:grpSpPr>
          <p:pic>
            <p:nvPicPr>
              <p:cNvPr id="13" name="圖片 12">
                <a:extLst>
                  <a:ext uri="{FF2B5EF4-FFF2-40B4-BE49-F238E27FC236}">
                    <a16:creationId xmlns:a16="http://schemas.microsoft.com/office/drawing/2014/main" id="{B7193A11-6A17-2B40-907A-6C3D2CF6E6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31000"/>
              </a:blip>
              <a:stretch>
                <a:fillRect/>
              </a:stretch>
            </p:blipFill>
            <p:spPr>
              <a:xfrm>
                <a:off x="189953" y="266411"/>
                <a:ext cx="4557648" cy="300012"/>
              </a:xfrm>
              <a:prstGeom prst="rect">
                <a:avLst/>
              </a:prstGeom>
            </p:spPr>
          </p:pic>
          <p:pic>
            <p:nvPicPr>
              <p:cNvPr id="14" name="圖片 13">
                <a:extLst>
                  <a:ext uri="{FF2B5EF4-FFF2-40B4-BE49-F238E27FC236}">
                    <a16:creationId xmlns:a16="http://schemas.microsoft.com/office/drawing/2014/main" id="{FBBAE879-F8E1-3541-9B0F-759926C543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31000"/>
              </a:blip>
              <a:stretch>
                <a:fillRect/>
              </a:stretch>
            </p:blipFill>
            <p:spPr>
              <a:xfrm rot="10800000">
                <a:off x="4886197" y="267338"/>
                <a:ext cx="4557648" cy="300014"/>
              </a:xfrm>
              <a:prstGeom prst="rect">
                <a:avLst/>
              </a:prstGeom>
            </p:spPr>
          </p:pic>
        </p:grpSp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529DFD12-878F-E944-BB6A-1E497E50B1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</a:blip>
            <a:stretch>
              <a:fillRect/>
            </a:stretch>
          </p:blipFill>
          <p:spPr>
            <a:xfrm rot="10800000">
              <a:off x="6419532" y="6609635"/>
              <a:ext cx="2724467" cy="179335"/>
            </a:xfrm>
            <a:prstGeom prst="rect">
              <a:avLst/>
            </a:prstGeom>
          </p:spPr>
        </p:pic>
        <p:cxnSp>
          <p:nvCxnSpPr>
            <p:cNvPr id="12" name="直線接點 11">
              <a:extLst>
                <a:ext uri="{FF2B5EF4-FFF2-40B4-BE49-F238E27FC236}">
                  <a16:creationId xmlns:a16="http://schemas.microsoft.com/office/drawing/2014/main" id="{16036357-34F0-1045-AB82-46B88C1F6ED2}"/>
                </a:ext>
              </a:extLst>
            </p:cNvPr>
            <p:cNvCxnSpPr/>
            <p:nvPr/>
          </p:nvCxnSpPr>
          <p:spPr>
            <a:xfrm>
              <a:off x="0" y="6491102"/>
              <a:ext cx="9143999" cy="0"/>
            </a:xfrm>
            <a:prstGeom prst="line">
              <a:avLst/>
            </a:prstGeom>
            <a:ln w="1905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16BAAFCE-29FD-E947-9E8B-5984D17820A3}"/>
              </a:ext>
            </a:extLst>
          </p:cNvPr>
          <p:cNvGrpSpPr/>
          <p:nvPr/>
        </p:nvGrpSpPr>
        <p:grpSpPr>
          <a:xfrm>
            <a:off x="-16597" y="-41872"/>
            <a:ext cx="9157950" cy="111655"/>
            <a:chOff x="-16597" y="-1"/>
            <a:chExt cx="9157950" cy="111655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5EBD872E-8C4A-C545-B532-14DA719009B7}"/>
                </a:ext>
              </a:extLst>
            </p:cNvPr>
            <p:cNvSpPr/>
            <p:nvPr/>
          </p:nvSpPr>
          <p:spPr>
            <a:xfrm rot="10800000" flipV="1">
              <a:off x="5928220" y="39654"/>
              <a:ext cx="3213133" cy="72000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60000"/>
                    <a:lumOff val="40000"/>
                  </a:schemeClr>
                </a:gs>
                <a:gs pos="100000">
                  <a:srgbClr val="FFFFFF">
                    <a:alpha val="0"/>
                  </a:srgbClr>
                </a:gs>
                <a:gs pos="50000">
                  <a:schemeClr val="accent5">
                    <a:lumMod val="60000"/>
                    <a:lumOff val="4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B0D6455C-0A21-EB49-AC37-AD330F94C9D0}"/>
                </a:ext>
              </a:extLst>
            </p:cNvPr>
            <p:cNvSpPr/>
            <p:nvPr/>
          </p:nvSpPr>
          <p:spPr>
            <a:xfrm flipV="1">
              <a:off x="-16597" y="-1"/>
              <a:ext cx="5079612" cy="111655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60000"/>
                    <a:lumOff val="40000"/>
                  </a:schemeClr>
                </a:gs>
                <a:gs pos="100000">
                  <a:srgbClr val="FFFFFF">
                    <a:alpha val="0"/>
                  </a:srgbClr>
                </a:gs>
                <a:gs pos="75000">
                  <a:schemeClr val="bg2">
                    <a:lumMod val="9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2912221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B2CDBD5F-75A2-3149-89BD-A3AB78AC96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FF8FA-3424-4F49-8B38-895832CADF5C}" type="datetimeFigureOut">
              <a:rPr lang="en-US" smtClean="0"/>
              <a:t>12/21/20</a:t>
            </a:fld>
            <a:endParaRPr 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0DF98196-EF9E-FB4F-8E37-1DAD456AC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479B265-54F1-5840-990D-84AFAFF54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0ACBC-888C-2241-A8FA-02DCDDF19F71}" type="slidenum">
              <a:rPr lang="en-US" smtClean="0"/>
              <a:t>‹#›</a:t>
            </a:fld>
            <a:endParaRPr lang="en-US"/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3A42291A-CBCD-784B-B17D-8A6ABBBAEF74}"/>
              </a:ext>
            </a:extLst>
          </p:cNvPr>
          <p:cNvGrpSpPr/>
          <p:nvPr/>
        </p:nvGrpSpPr>
        <p:grpSpPr>
          <a:xfrm>
            <a:off x="0" y="6423844"/>
            <a:ext cx="9144000" cy="434156"/>
            <a:chOff x="0" y="6463188"/>
            <a:chExt cx="9144000" cy="434156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37406BB4-4E89-4B48-921F-5380AB990114}"/>
                </a:ext>
              </a:extLst>
            </p:cNvPr>
            <p:cNvSpPr/>
            <p:nvPr/>
          </p:nvSpPr>
          <p:spPr>
            <a:xfrm>
              <a:off x="0" y="6463188"/>
              <a:ext cx="9144000" cy="434156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grpSp>
          <p:nvGrpSpPr>
            <p:cNvPr id="7" name="群組 6">
              <a:extLst>
                <a:ext uri="{FF2B5EF4-FFF2-40B4-BE49-F238E27FC236}">
                  <a16:creationId xmlns:a16="http://schemas.microsoft.com/office/drawing/2014/main" id="{089F7FF5-E7FA-0B4F-8C09-8373E77A1F1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10440" y="6573636"/>
              <a:ext cx="6642213" cy="216001"/>
              <a:chOff x="189953" y="266411"/>
              <a:chExt cx="9253892" cy="300941"/>
            </a:xfrm>
          </p:grpSpPr>
          <p:pic>
            <p:nvPicPr>
              <p:cNvPr id="10" name="圖片 9">
                <a:extLst>
                  <a:ext uri="{FF2B5EF4-FFF2-40B4-BE49-F238E27FC236}">
                    <a16:creationId xmlns:a16="http://schemas.microsoft.com/office/drawing/2014/main" id="{5F30C0FC-FE17-F24B-B866-527369C057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31000"/>
              </a:blip>
              <a:stretch>
                <a:fillRect/>
              </a:stretch>
            </p:blipFill>
            <p:spPr>
              <a:xfrm>
                <a:off x="189953" y="266411"/>
                <a:ext cx="4557648" cy="300012"/>
              </a:xfrm>
              <a:prstGeom prst="rect">
                <a:avLst/>
              </a:prstGeom>
            </p:spPr>
          </p:pic>
          <p:pic>
            <p:nvPicPr>
              <p:cNvPr id="11" name="圖片 10">
                <a:extLst>
                  <a:ext uri="{FF2B5EF4-FFF2-40B4-BE49-F238E27FC236}">
                    <a16:creationId xmlns:a16="http://schemas.microsoft.com/office/drawing/2014/main" id="{336AD7B9-FD67-4349-BC40-D88A4CA4D9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31000"/>
              </a:blip>
              <a:stretch>
                <a:fillRect/>
              </a:stretch>
            </p:blipFill>
            <p:spPr>
              <a:xfrm rot="10800000">
                <a:off x="4886197" y="267338"/>
                <a:ext cx="4557648" cy="300014"/>
              </a:xfrm>
              <a:prstGeom prst="rect">
                <a:avLst/>
              </a:prstGeom>
            </p:spPr>
          </p:pic>
        </p:grpSp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818226C3-F415-2142-8374-95649693ED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</a:blip>
            <a:stretch>
              <a:fillRect/>
            </a:stretch>
          </p:blipFill>
          <p:spPr>
            <a:xfrm rot="10800000">
              <a:off x="6419532" y="6609635"/>
              <a:ext cx="2724467" cy="179335"/>
            </a:xfrm>
            <a:prstGeom prst="rect">
              <a:avLst/>
            </a:prstGeom>
          </p:spPr>
        </p:pic>
        <p:cxnSp>
          <p:nvCxnSpPr>
            <p:cNvPr id="9" name="直線接點 8">
              <a:extLst>
                <a:ext uri="{FF2B5EF4-FFF2-40B4-BE49-F238E27FC236}">
                  <a16:creationId xmlns:a16="http://schemas.microsoft.com/office/drawing/2014/main" id="{25CEC790-193A-6140-A574-71376C4ECD43}"/>
                </a:ext>
              </a:extLst>
            </p:cNvPr>
            <p:cNvCxnSpPr/>
            <p:nvPr/>
          </p:nvCxnSpPr>
          <p:spPr>
            <a:xfrm>
              <a:off x="0" y="6491102"/>
              <a:ext cx="9143999" cy="0"/>
            </a:xfrm>
            <a:prstGeom prst="line">
              <a:avLst/>
            </a:prstGeom>
            <a:ln w="1905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0C62D644-5FA8-8A48-9B57-080C015F0B46}"/>
              </a:ext>
            </a:extLst>
          </p:cNvPr>
          <p:cNvGrpSpPr/>
          <p:nvPr/>
        </p:nvGrpSpPr>
        <p:grpSpPr>
          <a:xfrm>
            <a:off x="-16597" y="-41872"/>
            <a:ext cx="9157950" cy="111655"/>
            <a:chOff x="-16597" y="-1"/>
            <a:chExt cx="9157950" cy="111655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D433699D-C366-244C-B8A5-CFA8EE06B2C5}"/>
                </a:ext>
              </a:extLst>
            </p:cNvPr>
            <p:cNvSpPr/>
            <p:nvPr/>
          </p:nvSpPr>
          <p:spPr>
            <a:xfrm rot="10800000" flipV="1">
              <a:off x="5928220" y="39654"/>
              <a:ext cx="3213133" cy="72000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60000"/>
                    <a:lumOff val="40000"/>
                  </a:schemeClr>
                </a:gs>
                <a:gs pos="100000">
                  <a:srgbClr val="FFFFFF">
                    <a:alpha val="0"/>
                  </a:srgbClr>
                </a:gs>
                <a:gs pos="50000">
                  <a:schemeClr val="accent5">
                    <a:lumMod val="60000"/>
                    <a:lumOff val="4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5F613E20-25C7-EB4C-994E-D49EDDACE5E0}"/>
                </a:ext>
              </a:extLst>
            </p:cNvPr>
            <p:cNvSpPr/>
            <p:nvPr/>
          </p:nvSpPr>
          <p:spPr>
            <a:xfrm flipV="1">
              <a:off x="-16597" y="-1"/>
              <a:ext cx="5079612" cy="111655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60000"/>
                    <a:lumOff val="40000"/>
                  </a:schemeClr>
                </a:gs>
                <a:gs pos="100000">
                  <a:srgbClr val="FFFFFF">
                    <a:alpha val="0"/>
                  </a:srgbClr>
                </a:gs>
                <a:gs pos="75000">
                  <a:schemeClr val="bg2">
                    <a:lumMod val="9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33677549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96F67A1-12C4-0C4E-AEE8-6C0F962436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D3CFC1A-1BE4-4B45-A894-C2F50637BE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A6C97FA-1B41-B542-9FED-FB30D1D84D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FF8FA-3424-4F49-8B38-895832CADF5C}" type="datetimeFigureOut">
              <a:rPr lang="en-US" smtClean="0"/>
              <a:t>12/21/20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75C7F02-BA60-4549-92EC-E96B344E3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5A60072-BD83-7C40-AD86-09C07C6298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0ACBC-888C-2241-A8FA-02DCDDF19F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989115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104806D-4A6F-464B-B5D6-CD98AA236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D949655-CBDA-344D-89C8-1E921C0E2C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800A388-F507-354B-9AB4-40568CA1C9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A1CE2D56-39B9-E045-9534-0E97274676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FF8FA-3424-4F49-8B38-895832CADF5C}" type="datetimeFigureOut">
              <a:rPr lang="en-US" smtClean="0"/>
              <a:t>12/21/20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ED21088F-1465-0848-938E-65B97FC040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5B2DF13D-1F53-C049-8EAC-422478E1D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0ACBC-888C-2241-A8FA-02DCDDF19F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349076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5ABC9BE-1BF5-3840-A31B-C37511EDE1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E2F0793-4DD8-7748-B0C6-26ECF884A4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37B6AF4D-0B46-AA4B-B708-84998090CE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7AD0CF81-D178-A849-9EF4-1BB265775C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98570A6C-06DD-3E4F-8BDF-0F6253800CB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5E605011-71FA-A24A-8428-A071D61145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FF8FA-3424-4F49-8B38-895832CADF5C}" type="datetimeFigureOut">
              <a:rPr lang="en-US" smtClean="0"/>
              <a:t>12/21/20</a:t>
            </a:fld>
            <a:endParaRPr 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8446FB71-91E8-9F4C-8A3C-91C7D6E8A5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588B3EBC-63AE-A346-9391-C54AB97C9E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0ACBC-888C-2241-A8FA-02DCDDF19F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9471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990E969-7223-3A49-A4B8-29B96D0A7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D062D6DD-2875-EA46-A7FE-D693B36418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FF8FA-3424-4F49-8B38-895832CADF5C}" type="datetimeFigureOut">
              <a:rPr lang="en-US" smtClean="0"/>
              <a:t>12/21/20</a:t>
            </a:fld>
            <a:endParaRPr 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09D3706D-8334-6E4A-9113-3929D6EE03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307FF06-4A96-3F4F-A4D2-D0CD9904B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0ACBC-888C-2241-A8FA-02DCDDF19F71}" type="slidenum">
              <a:rPr lang="en-US" smtClean="0"/>
              <a:t>‹#›</a:t>
            </a:fld>
            <a:endParaRPr lang="en-US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A048A878-106A-124E-9422-EBDBA7AB64E1}"/>
              </a:ext>
            </a:extLst>
          </p:cNvPr>
          <p:cNvGrpSpPr/>
          <p:nvPr/>
        </p:nvGrpSpPr>
        <p:grpSpPr>
          <a:xfrm>
            <a:off x="0" y="6423844"/>
            <a:ext cx="9144000" cy="434156"/>
            <a:chOff x="0" y="6463188"/>
            <a:chExt cx="9144000" cy="434156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B6171DC2-D013-264C-88BC-FF7508CDF2D1}"/>
                </a:ext>
              </a:extLst>
            </p:cNvPr>
            <p:cNvSpPr/>
            <p:nvPr/>
          </p:nvSpPr>
          <p:spPr>
            <a:xfrm>
              <a:off x="0" y="6463188"/>
              <a:ext cx="9144000" cy="434156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grpSp>
          <p:nvGrpSpPr>
            <p:cNvPr id="8" name="群組 7">
              <a:extLst>
                <a:ext uri="{FF2B5EF4-FFF2-40B4-BE49-F238E27FC236}">
                  <a16:creationId xmlns:a16="http://schemas.microsoft.com/office/drawing/2014/main" id="{4CD2F4B3-AD69-554E-84E0-DC954F858E1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10440" y="6573636"/>
              <a:ext cx="6642213" cy="216001"/>
              <a:chOff x="189953" y="266411"/>
              <a:chExt cx="9253892" cy="300941"/>
            </a:xfrm>
          </p:grpSpPr>
          <p:pic>
            <p:nvPicPr>
              <p:cNvPr id="11" name="圖片 10">
                <a:extLst>
                  <a:ext uri="{FF2B5EF4-FFF2-40B4-BE49-F238E27FC236}">
                    <a16:creationId xmlns:a16="http://schemas.microsoft.com/office/drawing/2014/main" id="{4C37F382-569C-BD4A-AD54-AED102F920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31000"/>
              </a:blip>
              <a:stretch>
                <a:fillRect/>
              </a:stretch>
            </p:blipFill>
            <p:spPr>
              <a:xfrm>
                <a:off x="189953" y="266411"/>
                <a:ext cx="4557648" cy="300012"/>
              </a:xfrm>
              <a:prstGeom prst="rect">
                <a:avLst/>
              </a:prstGeom>
            </p:spPr>
          </p:pic>
          <p:pic>
            <p:nvPicPr>
              <p:cNvPr id="12" name="圖片 11">
                <a:extLst>
                  <a:ext uri="{FF2B5EF4-FFF2-40B4-BE49-F238E27FC236}">
                    <a16:creationId xmlns:a16="http://schemas.microsoft.com/office/drawing/2014/main" id="{0AB57D99-1688-3E4C-A911-90C6A5FA25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31000"/>
              </a:blip>
              <a:stretch>
                <a:fillRect/>
              </a:stretch>
            </p:blipFill>
            <p:spPr>
              <a:xfrm rot="10800000">
                <a:off x="4886197" y="267338"/>
                <a:ext cx="4557648" cy="300014"/>
              </a:xfrm>
              <a:prstGeom prst="rect">
                <a:avLst/>
              </a:prstGeom>
            </p:spPr>
          </p:pic>
        </p:grp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F563B128-B0DA-F943-8075-AC1B382529E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</a:blip>
            <a:stretch>
              <a:fillRect/>
            </a:stretch>
          </p:blipFill>
          <p:spPr>
            <a:xfrm rot="10800000">
              <a:off x="6419532" y="6609635"/>
              <a:ext cx="2724467" cy="179335"/>
            </a:xfrm>
            <a:prstGeom prst="rect">
              <a:avLst/>
            </a:prstGeom>
          </p:spPr>
        </p:pic>
        <p:cxnSp>
          <p:nvCxnSpPr>
            <p:cNvPr id="10" name="直線接點 9">
              <a:extLst>
                <a:ext uri="{FF2B5EF4-FFF2-40B4-BE49-F238E27FC236}">
                  <a16:creationId xmlns:a16="http://schemas.microsoft.com/office/drawing/2014/main" id="{4C1B996F-EC84-9041-90FE-4DA8CCEE9E51}"/>
                </a:ext>
              </a:extLst>
            </p:cNvPr>
            <p:cNvCxnSpPr/>
            <p:nvPr/>
          </p:nvCxnSpPr>
          <p:spPr>
            <a:xfrm>
              <a:off x="0" y="6491102"/>
              <a:ext cx="9143999" cy="0"/>
            </a:xfrm>
            <a:prstGeom prst="line">
              <a:avLst/>
            </a:prstGeom>
            <a:ln w="1905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4672F845-3F86-5A46-8A18-B30A61906246}"/>
              </a:ext>
            </a:extLst>
          </p:cNvPr>
          <p:cNvGrpSpPr/>
          <p:nvPr/>
        </p:nvGrpSpPr>
        <p:grpSpPr>
          <a:xfrm>
            <a:off x="-16597" y="-41872"/>
            <a:ext cx="9157950" cy="111655"/>
            <a:chOff x="-16597" y="-1"/>
            <a:chExt cx="9157950" cy="111655"/>
          </a:xfrm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0BB2D376-18FD-C54A-886D-C7C1BA66DF57}"/>
                </a:ext>
              </a:extLst>
            </p:cNvPr>
            <p:cNvSpPr/>
            <p:nvPr/>
          </p:nvSpPr>
          <p:spPr>
            <a:xfrm rot="10800000" flipV="1">
              <a:off x="5928220" y="39654"/>
              <a:ext cx="3213133" cy="72000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60000"/>
                    <a:lumOff val="40000"/>
                  </a:schemeClr>
                </a:gs>
                <a:gs pos="100000">
                  <a:srgbClr val="FFFFFF">
                    <a:alpha val="0"/>
                  </a:srgbClr>
                </a:gs>
                <a:gs pos="50000">
                  <a:schemeClr val="accent5">
                    <a:lumMod val="60000"/>
                    <a:lumOff val="4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C5FF1C78-998C-8044-AD4F-A63F5D79F51C}"/>
                </a:ext>
              </a:extLst>
            </p:cNvPr>
            <p:cNvSpPr/>
            <p:nvPr/>
          </p:nvSpPr>
          <p:spPr>
            <a:xfrm flipV="1">
              <a:off x="-16597" y="-1"/>
              <a:ext cx="5079612" cy="111655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60000"/>
                    <a:lumOff val="40000"/>
                  </a:schemeClr>
                </a:gs>
                <a:gs pos="100000">
                  <a:srgbClr val="FFFFFF">
                    <a:alpha val="0"/>
                  </a:srgbClr>
                </a:gs>
                <a:gs pos="75000">
                  <a:schemeClr val="bg2">
                    <a:lumMod val="9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072124813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B2CDBD5F-75A2-3149-89BD-A3AB78AC96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FF8FA-3424-4F49-8B38-895832CADF5C}" type="datetimeFigureOut">
              <a:rPr lang="en-US" smtClean="0"/>
              <a:t>12/21/20</a:t>
            </a:fld>
            <a:endParaRPr 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0DF98196-EF9E-FB4F-8E37-1DAD456AC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479B265-54F1-5840-990D-84AFAFF54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0ACBC-888C-2241-A8FA-02DCDDF19F71}" type="slidenum">
              <a:rPr lang="en-US" smtClean="0"/>
              <a:t>‹#›</a:t>
            </a:fld>
            <a:endParaRPr lang="en-US"/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3A42291A-CBCD-784B-B17D-8A6ABBBAEF74}"/>
              </a:ext>
            </a:extLst>
          </p:cNvPr>
          <p:cNvGrpSpPr/>
          <p:nvPr/>
        </p:nvGrpSpPr>
        <p:grpSpPr>
          <a:xfrm>
            <a:off x="0" y="6423844"/>
            <a:ext cx="9144000" cy="434156"/>
            <a:chOff x="0" y="6463188"/>
            <a:chExt cx="9144000" cy="434156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37406BB4-4E89-4B48-921F-5380AB990114}"/>
                </a:ext>
              </a:extLst>
            </p:cNvPr>
            <p:cNvSpPr/>
            <p:nvPr/>
          </p:nvSpPr>
          <p:spPr>
            <a:xfrm>
              <a:off x="0" y="6463188"/>
              <a:ext cx="9144000" cy="434156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grpSp>
          <p:nvGrpSpPr>
            <p:cNvPr id="7" name="群組 6">
              <a:extLst>
                <a:ext uri="{FF2B5EF4-FFF2-40B4-BE49-F238E27FC236}">
                  <a16:creationId xmlns:a16="http://schemas.microsoft.com/office/drawing/2014/main" id="{089F7FF5-E7FA-0B4F-8C09-8373E77A1F1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10440" y="6573636"/>
              <a:ext cx="6642213" cy="216001"/>
              <a:chOff x="189953" y="266411"/>
              <a:chExt cx="9253892" cy="300941"/>
            </a:xfrm>
          </p:grpSpPr>
          <p:pic>
            <p:nvPicPr>
              <p:cNvPr id="10" name="圖片 9">
                <a:extLst>
                  <a:ext uri="{FF2B5EF4-FFF2-40B4-BE49-F238E27FC236}">
                    <a16:creationId xmlns:a16="http://schemas.microsoft.com/office/drawing/2014/main" id="{5F30C0FC-FE17-F24B-B866-527369C057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31000"/>
              </a:blip>
              <a:stretch>
                <a:fillRect/>
              </a:stretch>
            </p:blipFill>
            <p:spPr>
              <a:xfrm>
                <a:off x="189953" y="266411"/>
                <a:ext cx="4557648" cy="300012"/>
              </a:xfrm>
              <a:prstGeom prst="rect">
                <a:avLst/>
              </a:prstGeom>
            </p:spPr>
          </p:pic>
          <p:pic>
            <p:nvPicPr>
              <p:cNvPr id="11" name="圖片 10">
                <a:extLst>
                  <a:ext uri="{FF2B5EF4-FFF2-40B4-BE49-F238E27FC236}">
                    <a16:creationId xmlns:a16="http://schemas.microsoft.com/office/drawing/2014/main" id="{336AD7B9-FD67-4349-BC40-D88A4CA4D9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31000"/>
              </a:blip>
              <a:stretch>
                <a:fillRect/>
              </a:stretch>
            </p:blipFill>
            <p:spPr>
              <a:xfrm rot="10800000">
                <a:off x="4886197" y="267338"/>
                <a:ext cx="4557648" cy="300014"/>
              </a:xfrm>
              <a:prstGeom prst="rect">
                <a:avLst/>
              </a:prstGeom>
            </p:spPr>
          </p:pic>
        </p:grpSp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818226C3-F415-2142-8374-95649693ED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</a:blip>
            <a:stretch>
              <a:fillRect/>
            </a:stretch>
          </p:blipFill>
          <p:spPr>
            <a:xfrm rot="10800000">
              <a:off x="6419532" y="6609635"/>
              <a:ext cx="2724467" cy="179335"/>
            </a:xfrm>
            <a:prstGeom prst="rect">
              <a:avLst/>
            </a:prstGeom>
          </p:spPr>
        </p:pic>
        <p:cxnSp>
          <p:nvCxnSpPr>
            <p:cNvPr id="9" name="直線接點 8">
              <a:extLst>
                <a:ext uri="{FF2B5EF4-FFF2-40B4-BE49-F238E27FC236}">
                  <a16:creationId xmlns:a16="http://schemas.microsoft.com/office/drawing/2014/main" id="{25CEC790-193A-6140-A574-71376C4ECD43}"/>
                </a:ext>
              </a:extLst>
            </p:cNvPr>
            <p:cNvCxnSpPr/>
            <p:nvPr/>
          </p:nvCxnSpPr>
          <p:spPr>
            <a:xfrm>
              <a:off x="0" y="6491102"/>
              <a:ext cx="9143999" cy="0"/>
            </a:xfrm>
            <a:prstGeom prst="line">
              <a:avLst/>
            </a:prstGeom>
            <a:ln w="1905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0C62D644-5FA8-8A48-9B57-080C015F0B46}"/>
              </a:ext>
            </a:extLst>
          </p:cNvPr>
          <p:cNvGrpSpPr/>
          <p:nvPr/>
        </p:nvGrpSpPr>
        <p:grpSpPr>
          <a:xfrm>
            <a:off x="-16597" y="-41872"/>
            <a:ext cx="9157950" cy="111655"/>
            <a:chOff x="-16597" y="-1"/>
            <a:chExt cx="9157950" cy="111655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D433699D-C366-244C-B8A5-CFA8EE06B2C5}"/>
                </a:ext>
              </a:extLst>
            </p:cNvPr>
            <p:cNvSpPr/>
            <p:nvPr/>
          </p:nvSpPr>
          <p:spPr>
            <a:xfrm rot="10800000" flipV="1">
              <a:off x="5928220" y="39654"/>
              <a:ext cx="3213133" cy="72000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60000"/>
                    <a:lumOff val="40000"/>
                  </a:schemeClr>
                </a:gs>
                <a:gs pos="100000">
                  <a:srgbClr val="FFFFFF">
                    <a:alpha val="0"/>
                  </a:srgbClr>
                </a:gs>
                <a:gs pos="50000">
                  <a:schemeClr val="accent5">
                    <a:lumMod val="60000"/>
                    <a:lumOff val="4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5F613E20-25C7-EB4C-994E-D49EDDACE5E0}"/>
                </a:ext>
              </a:extLst>
            </p:cNvPr>
            <p:cNvSpPr/>
            <p:nvPr/>
          </p:nvSpPr>
          <p:spPr>
            <a:xfrm flipV="1">
              <a:off x="-16597" y="-1"/>
              <a:ext cx="5079612" cy="111655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60000"/>
                    <a:lumOff val="40000"/>
                  </a:schemeClr>
                </a:gs>
                <a:gs pos="100000">
                  <a:srgbClr val="FFFFFF">
                    <a:alpha val="0"/>
                  </a:srgbClr>
                </a:gs>
                <a:gs pos="75000">
                  <a:schemeClr val="bg2">
                    <a:lumMod val="9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486167687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F12A03C-57E9-BB43-895C-AC32645A39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53C8C85-EBAC-4342-BB43-21D67C3C28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22F00CFC-B5AD-A944-8F4C-52881E1A1E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180CF00A-FDCE-4E4F-B5F8-70C542A3E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FF8FA-3424-4F49-8B38-895832CADF5C}" type="datetimeFigureOut">
              <a:rPr lang="en-US" smtClean="0"/>
              <a:t>12/21/20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FAABEED8-71F0-E34B-9453-ED4F97F02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EAC84D7-6F2A-7646-9398-1B0ECC80D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0ACBC-888C-2241-A8FA-02DCDDF19F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724089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DC9DBAC-7D08-7A4E-AC6C-ED0FF8DF5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35C8D69B-5343-0845-BAF0-4F9A35A30CD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TW" altLang="en-US"/>
              <a:t>按一下圖示以新增圖片</a:t>
            </a:r>
            <a:endParaRPr 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B494284F-DF8C-F54B-99DF-305F6D08F7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B5E6FBD6-0E98-2945-89B3-376C35EF4C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FF8FA-3424-4F49-8B38-895832CADF5C}" type="datetimeFigureOut">
              <a:rPr lang="en-US" smtClean="0"/>
              <a:t>12/21/20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D8258F04-C2DD-F146-9F27-CCB1130002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4600A99E-05A1-E547-8066-6CED69F522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0ACBC-888C-2241-A8FA-02DCDDF19F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383005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AD10C59-72F8-CC41-A7E1-208E34266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B8F0DF2E-FAC8-9645-8E20-4AEFB9C7C1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8FDA8FF-6DF5-9A4C-B7E1-BB3F565A51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FF8FA-3424-4F49-8B38-895832CADF5C}" type="datetimeFigureOut">
              <a:rPr lang="en-US" smtClean="0"/>
              <a:t>12/21/20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1F05554-522D-7F4B-8D52-DE6C488C0F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DF49687-6383-5848-A385-64FC6A966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0ACBC-888C-2241-A8FA-02DCDDF19F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25157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00CF6F88-F079-FA42-B319-6FC67C086F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8724B613-2C07-1742-9181-596AB0E5CA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6E2F3DF-797D-4848-BADB-02D687E7EE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FF8FA-3424-4F49-8B38-895832CADF5C}" type="datetimeFigureOut">
              <a:rPr lang="en-US" smtClean="0"/>
              <a:t>12/21/20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D11951E-37A5-A54A-AC20-1635753090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A9DFBC2-0EF7-8241-AD98-DFCED14301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0ACBC-888C-2241-A8FA-02DCDDF19F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187306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bg>
      <p:bgPr>
        <a:gradFill>
          <a:gsLst>
            <a:gs pos="0">
              <a:srgbClr val="6B412B"/>
            </a:gs>
            <a:gs pos="100000">
              <a:srgbClr val="412015"/>
            </a:gs>
          </a:gsLst>
          <a:path path="shap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86E3634-4C72-374B-A5C6-683B59FC07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>
            <a:normAutofit/>
          </a:bodyPr>
          <a:lstStyle>
            <a:lvl1pPr algn="ctr">
              <a:defRPr sz="4500">
                <a:solidFill>
                  <a:schemeClr val="bg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68277F37-4C65-3249-97B5-FE2425DCE5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D667ED1-1773-7641-AE58-74D047F276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324AC-2FDE-8443-BA4D-4CF6B5BD84CA}" type="datetimeFigureOut">
              <a:rPr lang="en-US" smtClean="0"/>
              <a:t>12/21/20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E3DDD0E-0F27-9B47-9E7D-5A80A4986F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876FA92-AC84-5C47-A292-157F7F87B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92F49-B75C-154F-9F7E-B1CE5C246B75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CCB0FD55-F9E6-E647-AC5E-7ACF4B51DD4C}"/>
              </a:ext>
            </a:extLst>
          </p:cNvPr>
          <p:cNvGrpSpPr>
            <a:grpSpLocks noChangeAspect="1"/>
          </p:cNvGrpSpPr>
          <p:nvPr/>
        </p:nvGrpSpPr>
        <p:grpSpPr>
          <a:xfrm>
            <a:off x="189953" y="6477986"/>
            <a:ext cx="8713893" cy="283374"/>
            <a:chOff x="189953" y="266412"/>
            <a:chExt cx="9253893" cy="300939"/>
          </a:xfrm>
        </p:grpSpPr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F4F1ED56-0265-644F-BF81-91860DD348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  <a:duotone>
                <a:prstClr val="black"/>
                <a:schemeClr val="accent2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189953" y="266412"/>
              <a:ext cx="4557649" cy="300013"/>
            </a:xfrm>
            <a:prstGeom prst="rect">
              <a:avLst/>
            </a:prstGeom>
          </p:spPr>
        </p:pic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C9CFEC80-E27B-3342-B224-EDC632C62AA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  <a:duotone>
                <a:prstClr val="black"/>
                <a:srgbClr val="D9C3A5">
                  <a:tint val="50000"/>
                  <a:satMod val="180000"/>
                </a:srgbClr>
              </a:duotone>
            </a:blip>
            <a:stretch>
              <a:fillRect/>
            </a:stretch>
          </p:blipFill>
          <p:spPr>
            <a:xfrm rot="10800000">
              <a:off x="4886197" y="267338"/>
              <a:ext cx="4557649" cy="30001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225378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F12A03C-57E9-BB43-895C-AC32645A39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53C8C85-EBAC-4342-BB43-21D67C3C28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22F00CFC-B5AD-A944-8F4C-52881E1A1E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180CF00A-FDCE-4E4F-B5F8-70C542A3E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FF8FA-3424-4F49-8B38-895832CADF5C}" type="datetimeFigureOut">
              <a:rPr lang="en-US" smtClean="0"/>
              <a:t>12/21/20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FAABEED8-71F0-E34B-9453-ED4F97F02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EAC84D7-6F2A-7646-9398-1B0ECC80D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0ACBC-888C-2241-A8FA-02DCDDF19F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135597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7B769AE-E774-7944-A41D-5FCE140F3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6B412B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9077A72-A408-3E41-85B7-6986311C81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E0E30A6-E251-AA4D-85A6-E56F02CFA2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324AC-2FDE-8443-BA4D-4CF6B5BD84CA}" type="datetimeFigureOut">
              <a:rPr lang="en-US" smtClean="0"/>
              <a:t>12/21/20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955CB7A-B862-3044-A82A-7F04AA0BD9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2625391-12AF-5A49-8285-402F07411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92F49-B75C-154F-9F7E-B1CE5C246B75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77F56C80-BA1E-E343-895D-27CFF1053AFB}"/>
              </a:ext>
            </a:extLst>
          </p:cNvPr>
          <p:cNvGrpSpPr/>
          <p:nvPr/>
        </p:nvGrpSpPr>
        <p:grpSpPr>
          <a:xfrm>
            <a:off x="0" y="6463188"/>
            <a:ext cx="9144000" cy="434156"/>
            <a:chOff x="0" y="6463188"/>
            <a:chExt cx="9144000" cy="434156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B1FB24A0-C81E-C34D-8803-4E76760F9F54}"/>
                </a:ext>
              </a:extLst>
            </p:cNvPr>
            <p:cNvSpPr/>
            <p:nvPr/>
          </p:nvSpPr>
          <p:spPr>
            <a:xfrm>
              <a:off x="0" y="6463188"/>
              <a:ext cx="9144000" cy="434156"/>
            </a:xfrm>
            <a:prstGeom prst="rect">
              <a:avLst/>
            </a:prstGeom>
            <a:gradFill>
              <a:gsLst>
                <a:gs pos="0">
                  <a:schemeClr val="accent4">
                    <a:lumMod val="50000"/>
                  </a:schemeClr>
                </a:gs>
                <a:gs pos="49000">
                  <a:srgbClr val="613C16"/>
                </a:gs>
                <a:gs pos="100000">
                  <a:srgbClr val="6B412B"/>
                </a:gs>
              </a:gsLst>
            </a:gradFill>
            <a:ln>
              <a:noFill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rgbClr val="6B412B"/>
                </a:solidFill>
              </a:endParaRPr>
            </a:p>
          </p:txBody>
        </p:sp>
        <p:grpSp>
          <p:nvGrpSpPr>
            <p:cNvPr id="9" name="群組 8">
              <a:extLst>
                <a:ext uri="{FF2B5EF4-FFF2-40B4-BE49-F238E27FC236}">
                  <a16:creationId xmlns:a16="http://schemas.microsoft.com/office/drawing/2014/main" id="{97E0E2ED-A1EE-1E4D-9F9F-BA42AD32DB6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10440" y="6573636"/>
              <a:ext cx="6642213" cy="215999"/>
              <a:chOff x="189953" y="266412"/>
              <a:chExt cx="9253893" cy="300939"/>
            </a:xfrm>
          </p:grpSpPr>
          <p:pic>
            <p:nvPicPr>
              <p:cNvPr id="12" name="圖片 11">
                <a:extLst>
                  <a:ext uri="{FF2B5EF4-FFF2-40B4-BE49-F238E27FC236}">
                    <a16:creationId xmlns:a16="http://schemas.microsoft.com/office/drawing/2014/main" id="{CA66890D-8352-DC42-A1E0-582196A46F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31000"/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189953" y="266412"/>
                <a:ext cx="4557649" cy="300013"/>
              </a:xfrm>
              <a:prstGeom prst="rect">
                <a:avLst/>
              </a:prstGeom>
            </p:spPr>
          </p:pic>
          <p:pic>
            <p:nvPicPr>
              <p:cNvPr id="13" name="圖片 12">
                <a:extLst>
                  <a:ext uri="{FF2B5EF4-FFF2-40B4-BE49-F238E27FC236}">
                    <a16:creationId xmlns:a16="http://schemas.microsoft.com/office/drawing/2014/main" id="{22F00D29-3971-3C46-970F-E79E172B67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31000"/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 rot="10800000">
                <a:off x="4886197" y="267338"/>
                <a:ext cx="4557649" cy="300013"/>
              </a:xfrm>
              <a:prstGeom prst="rect">
                <a:avLst/>
              </a:prstGeom>
            </p:spPr>
          </p:pic>
        </p:grpSp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823803EB-DD52-4A4D-8568-BF60F4FA7F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  <a:duotone>
                <a:prstClr val="black"/>
                <a:schemeClr val="accent2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 rot="10800000">
              <a:off x="6419532" y="6609635"/>
              <a:ext cx="2724467" cy="179335"/>
            </a:xfrm>
            <a:prstGeom prst="rect">
              <a:avLst/>
            </a:prstGeom>
          </p:spPr>
        </p:pic>
        <p:cxnSp>
          <p:nvCxnSpPr>
            <p:cNvPr id="11" name="直線接點 10">
              <a:extLst>
                <a:ext uri="{FF2B5EF4-FFF2-40B4-BE49-F238E27FC236}">
                  <a16:creationId xmlns:a16="http://schemas.microsoft.com/office/drawing/2014/main" id="{5028DEBF-8B21-C440-8C03-F8DB6E033698}"/>
                </a:ext>
              </a:extLst>
            </p:cNvPr>
            <p:cNvCxnSpPr/>
            <p:nvPr/>
          </p:nvCxnSpPr>
          <p:spPr>
            <a:xfrm>
              <a:off x="0" y="6491102"/>
              <a:ext cx="9143999" cy="0"/>
            </a:xfrm>
            <a:prstGeom prst="line">
              <a:avLst/>
            </a:prstGeom>
            <a:ln w="1905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94BC6398-0185-3F47-B7FD-34DF8E87D885}"/>
              </a:ext>
            </a:extLst>
          </p:cNvPr>
          <p:cNvGrpSpPr/>
          <p:nvPr/>
        </p:nvGrpSpPr>
        <p:grpSpPr>
          <a:xfrm>
            <a:off x="-16597" y="-41872"/>
            <a:ext cx="9157950" cy="111655"/>
            <a:chOff x="-16597" y="-1"/>
            <a:chExt cx="9157950" cy="111655"/>
          </a:xfrm>
        </p:grpSpPr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29570BFB-7FB3-B244-B491-B431B83F2304}"/>
                </a:ext>
              </a:extLst>
            </p:cNvPr>
            <p:cNvSpPr/>
            <p:nvPr/>
          </p:nvSpPr>
          <p:spPr>
            <a:xfrm rot="10800000" flipV="1">
              <a:off x="5928220" y="39654"/>
              <a:ext cx="3213133" cy="72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100000">
                  <a:srgbClr val="FFFFFF">
                    <a:alpha val="0"/>
                  </a:srgbClr>
                </a:gs>
                <a:gs pos="50000">
                  <a:schemeClr val="accent2">
                    <a:lumMod val="75000"/>
                    <a:alpha val="36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48EC4FFC-6F9C-9D42-9DA2-A73C339A5ACA}"/>
                </a:ext>
              </a:extLst>
            </p:cNvPr>
            <p:cNvSpPr/>
            <p:nvPr/>
          </p:nvSpPr>
          <p:spPr>
            <a:xfrm flipV="1">
              <a:off x="-16597" y="-1"/>
              <a:ext cx="5079612" cy="111655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lumMod val="75000"/>
                  </a:schemeClr>
                </a:gs>
                <a:gs pos="100000">
                  <a:schemeClr val="bg1">
                    <a:lumMod val="85000"/>
                    <a:alpha val="0"/>
                  </a:schemeClr>
                </a:gs>
                <a:gs pos="75000">
                  <a:schemeClr val="accent4">
                    <a:lumMod val="40000"/>
                    <a:lumOff val="60000"/>
                    <a:alpha val="39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477487147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680CF3F-0642-A040-B4D9-11FF6221F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AF13593-31B0-AC4D-863C-F5FC72B12F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DF725E2-252E-494C-B7F6-7066452D48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324AC-2FDE-8443-BA4D-4CF6B5BD84CA}" type="datetimeFigureOut">
              <a:rPr lang="en-US" smtClean="0"/>
              <a:t>12/21/20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B11B803-35AD-C14B-8D77-C92C9C77F4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03F5B7A-49F6-7743-B6F8-5D140BE6C0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92F49-B75C-154F-9F7E-B1CE5C246B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144014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7D86F09-9618-234D-9EAB-7C3EC3838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8DC59BD-7D7C-D247-AD13-53F2E076D4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229C42D7-EB8C-9745-B784-B2A3B12CCD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F71A3B5-434F-044F-8022-B44886DA24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324AC-2FDE-8443-BA4D-4CF6B5BD84CA}" type="datetimeFigureOut">
              <a:rPr lang="en-US" smtClean="0"/>
              <a:t>12/21/20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B24BFB46-EA91-104D-9180-8DC0606A9A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89EA7F98-4CE0-DB44-8D19-72EC717681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92F49-B75C-154F-9F7E-B1CE5C246B75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4520D9B0-38FC-B240-B637-AFE274B5C59B}"/>
              </a:ext>
            </a:extLst>
          </p:cNvPr>
          <p:cNvGrpSpPr/>
          <p:nvPr/>
        </p:nvGrpSpPr>
        <p:grpSpPr>
          <a:xfrm>
            <a:off x="0" y="6463188"/>
            <a:ext cx="9144000" cy="434156"/>
            <a:chOff x="0" y="6463188"/>
            <a:chExt cx="9144000" cy="434156"/>
          </a:xfrm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F881B0B5-0FA1-304B-8B1F-D99F04A49BD3}"/>
                </a:ext>
              </a:extLst>
            </p:cNvPr>
            <p:cNvSpPr/>
            <p:nvPr/>
          </p:nvSpPr>
          <p:spPr>
            <a:xfrm>
              <a:off x="0" y="6463188"/>
              <a:ext cx="9144000" cy="434156"/>
            </a:xfrm>
            <a:prstGeom prst="rect">
              <a:avLst/>
            </a:prstGeom>
            <a:gradFill>
              <a:gsLst>
                <a:gs pos="0">
                  <a:schemeClr val="accent4">
                    <a:lumMod val="50000"/>
                  </a:schemeClr>
                </a:gs>
                <a:gs pos="49000">
                  <a:srgbClr val="613C16"/>
                </a:gs>
                <a:gs pos="100000">
                  <a:srgbClr val="6B412B"/>
                </a:gs>
              </a:gsLst>
            </a:gradFill>
            <a:ln>
              <a:noFill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rgbClr val="6B412B"/>
                </a:solidFill>
              </a:endParaRPr>
            </a:p>
          </p:txBody>
        </p:sp>
        <p:grpSp>
          <p:nvGrpSpPr>
            <p:cNvPr id="10" name="群組 9">
              <a:extLst>
                <a:ext uri="{FF2B5EF4-FFF2-40B4-BE49-F238E27FC236}">
                  <a16:creationId xmlns:a16="http://schemas.microsoft.com/office/drawing/2014/main" id="{EE3B247B-AFA7-C149-8473-F1A5453D4CC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10440" y="6573636"/>
              <a:ext cx="6642213" cy="215999"/>
              <a:chOff x="189953" y="266412"/>
              <a:chExt cx="9253893" cy="300939"/>
            </a:xfrm>
          </p:grpSpPr>
          <p:pic>
            <p:nvPicPr>
              <p:cNvPr id="13" name="圖片 12">
                <a:extLst>
                  <a:ext uri="{FF2B5EF4-FFF2-40B4-BE49-F238E27FC236}">
                    <a16:creationId xmlns:a16="http://schemas.microsoft.com/office/drawing/2014/main" id="{01876A7B-0DC7-494B-89DA-444B4967B4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31000"/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189953" y="266412"/>
                <a:ext cx="4557649" cy="300013"/>
              </a:xfrm>
              <a:prstGeom prst="rect">
                <a:avLst/>
              </a:prstGeom>
            </p:spPr>
          </p:pic>
          <p:pic>
            <p:nvPicPr>
              <p:cNvPr id="14" name="圖片 13">
                <a:extLst>
                  <a:ext uri="{FF2B5EF4-FFF2-40B4-BE49-F238E27FC236}">
                    <a16:creationId xmlns:a16="http://schemas.microsoft.com/office/drawing/2014/main" id="{2EFFFE20-F40B-A04D-90AD-921075C0C2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31000"/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 rot="10800000">
                <a:off x="4886197" y="267338"/>
                <a:ext cx="4557649" cy="300013"/>
              </a:xfrm>
              <a:prstGeom prst="rect">
                <a:avLst/>
              </a:prstGeom>
            </p:spPr>
          </p:pic>
        </p:grpSp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BA69FF04-861A-CA4E-96BB-8A10349B611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  <a:duotone>
                <a:prstClr val="black"/>
                <a:schemeClr val="accent2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 rot="10800000">
              <a:off x="6419532" y="6609635"/>
              <a:ext cx="2724467" cy="179335"/>
            </a:xfrm>
            <a:prstGeom prst="rect">
              <a:avLst/>
            </a:prstGeom>
          </p:spPr>
        </p:pic>
        <p:cxnSp>
          <p:nvCxnSpPr>
            <p:cNvPr id="12" name="直線接點 11">
              <a:extLst>
                <a:ext uri="{FF2B5EF4-FFF2-40B4-BE49-F238E27FC236}">
                  <a16:creationId xmlns:a16="http://schemas.microsoft.com/office/drawing/2014/main" id="{ADAEE25A-1784-364F-9571-D5A81F0A3230}"/>
                </a:ext>
              </a:extLst>
            </p:cNvPr>
            <p:cNvCxnSpPr/>
            <p:nvPr/>
          </p:nvCxnSpPr>
          <p:spPr>
            <a:xfrm>
              <a:off x="0" y="6491102"/>
              <a:ext cx="9143999" cy="0"/>
            </a:xfrm>
            <a:prstGeom prst="line">
              <a:avLst/>
            </a:prstGeom>
            <a:ln w="1905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50FFE439-3613-CC42-91BA-08715007D18B}"/>
              </a:ext>
            </a:extLst>
          </p:cNvPr>
          <p:cNvGrpSpPr/>
          <p:nvPr/>
        </p:nvGrpSpPr>
        <p:grpSpPr>
          <a:xfrm>
            <a:off x="-16597" y="-41872"/>
            <a:ext cx="9157950" cy="111655"/>
            <a:chOff x="-16597" y="-1"/>
            <a:chExt cx="9157950" cy="111655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0D9EA4A6-F8A9-FF4E-B814-05F8CD0D163B}"/>
                </a:ext>
              </a:extLst>
            </p:cNvPr>
            <p:cNvSpPr/>
            <p:nvPr/>
          </p:nvSpPr>
          <p:spPr>
            <a:xfrm rot="10800000" flipV="1">
              <a:off x="5928220" y="39654"/>
              <a:ext cx="3213133" cy="72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100000">
                  <a:srgbClr val="FFFFFF">
                    <a:alpha val="0"/>
                  </a:srgbClr>
                </a:gs>
                <a:gs pos="50000">
                  <a:schemeClr val="accent2">
                    <a:lumMod val="75000"/>
                    <a:alpha val="36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F32CF897-3491-6F40-B2AC-F48C7D0ED01D}"/>
                </a:ext>
              </a:extLst>
            </p:cNvPr>
            <p:cNvSpPr/>
            <p:nvPr/>
          </p:nvSpPr>
          <p:spPr>
            <a:xfrm flipV="1">
              <a:off x="-16597" y="-1"/>
              <a:ext cx="5079612" cy="111655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lumMod val="75000"/>
                  </a:schemeClr>
                </a:gs>
                <a:gs pos="100000">
                  <a:schemeClr val="bg1">
                    <a:lumMod val="85000"/>
                    <a:alpha val="0"/>
                  </a:schemeClr>
                </a:gs>
                <a:gs pos="75000">
                  <a:schemeClr val="accent4">
                    <a:lumMod val="40000"/>
                    <a:lumOff val="60000"/>
                    <a:alpha val="39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975733570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980108F-A74B-3C41-ABDC-B14DE0129B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BF805C1-AD92-3B4D-AF74-111D87CB3E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4CFBD66D-5535-B644-96EC-5534AF34EC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D346FB96-F7A6-5844-AB31-2ABEDBD3B4C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082754EB-F649-0A48-BD17-EDA1DE1E8C1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F11AB6BB-93E5-A942-8FA1-AD094C968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324AC-2FDE-8443-BA4D-4CF6B5BD84CA}" type="datetimeFigureOut">
              <a:rPr lang="en-US" smtClean="0"/>
              <a:t>12/21/20</a:t>
            </a:fld>
            <a:endParaRPr 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63B0EBDF-4C19-F245-9CBC-7A39C7E0B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6F55562F-85D8-7D41-9B26-5CB834FA2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92F49-B75C-154F-9F7E-B1CE5C246B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841171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2FD3654-7900-464D-9957-81DE6821E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923D3FD2-9972-D84C-B02B-1046B75E59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324AC-2FDE-8443-BA4D-4CF6B5BD84CA}" type="datetimeFigureOut">
              <a:rPr lang="en-US" smtClean="0"/>
              <a:t>12/21/20</a:t>
            </a:fld>
            <a:endParaRPr 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3A37600F-DC78-1E48-8BAF-EF27EDDA13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49A3D05-B83D-A444-8A35-AEA03E985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92F49-B75C-154F-9F7E-B1CE5C246B75}" type="slidenum">
              <a:rPr lang="en-US" smtClean="0"/>
              <a:t>‹#›</a:t>
            </a:fld>
            <a:endParaRPr lang="en-US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5362E444-CA08-9249-BB19-940B968ED73E}"/>
              </a:ext>
            </a:extLst>
          </p:cNvPr>
          <p:cNvGrpSpPr/>
          <p:nvPr/>
        </p:nvGrpSpPr>
        <p:grpSpPr>
          <a:xfrm>
            <a:off x="0" y="6463188"/>
            <a:ext cx="9144000" cy="434156"/>
            <a:chOff x="0" y="6463188"/>
            <a:chExt cx="9144000" cy="434156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9F6728DC-D706-8344-A6A0-40D48DBFD79C}"/>
                </a:ext>
              </a:extLst>
            </p:cNvPr>
            <p:cNvSpPr/>
            <p:nvPr/>
          </p:nvSpPr>
          <p:spPr>
            <a:xfrm>
              <a:off x="0" y="6463188"/>
              <a:ext cx="9144000" cy="434156"/>
            </a:xfrm>
            <a:prstGeom prst="rect">
              <a:avLst/>
            </a:prstGeom>
            <a:gradFill>
              <a:gsLst>
                <a:gs pos="0">
                  <a:schemeClr val="accent4">
                    <a:lumMod val="50000"/>
                  </a:schemeClr>
                </a:gs>
                <a:gs pos="49000">
                  <a:srgbClr val="613C16"/>
                </a:gs>
                <a:gs pos="100000">
                  <a:srgbClr val="6B412B"/>
                </a:gs>
              </a:gsLst>
            </a:gradFill>
            <a:ln>
              <a:noFill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rgbClr val="6B412B"/>
                </a:solidFill>
              </a:endParaRPr>
            </a:p>
          </p:txBody>
        </p:sp>
        <p:grpSp>
          <p:nvGrpSpPr>
            <p:cNvPr id="8" name="群組 7">
              <a:extLst>
                <a:ext uri="{FF2B5EF4-FFF2-40B4-BE49-F238E27FC236}">
                  <a16:creationId xmlns:a16="http://schemas.microsoft.com/office/drawing/2014/main" id="{4BFA3D3C-4FB8-8B4A-AEB3-C2EAB578625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10440" y="6573636"/>
              <a:ext cx="6642213" cy="215999"/>
              <a:chOff x="189953" y="266412"/>
              <a:chExt cx="9253893" cy="300939"/>
            </a:xfrm>
          </p:grpSpPr>
          <p:pic>
            <p:nvPicPr>
              <p:cNvPr id="11" name="圖片 10">
                <a:extLst>
                  <a:ext uri="{FF2B5EF4-FFF2-40B4-BE49-F238E27FC236}">
                    <a16:creationId xmlns:a16="http://schemas.microsoft.com/office/drawing/2014/main" id="{6E958394-74E3-C643-ADC7-06128AD18A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31000"/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189953" y="266412"/>
                <a:ext cx="4557649" cy="300013"/>
              </a:xfrm>
              <a:prstGeom prst="rect">
                <a:avLst/>
              </a:prstGeom>
            </p:spPr>
          </p:pic>
          <p:pic>
            <p:nvPicPr>
              <p:cNvPr id="12" name="圖片 11">
                <a:extLst>
                  <a:ext uri="{FF2B5EF4-FFF2-40B4-BE49-F238E27FC236}">
                    <a16:creationId xmlns:a16="http://schemas.microsoft.com/office/drawing/2014/main" id="{12D14435-4D1E-9D46-8523-66E6DE039D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31000"/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 rot="10800000">
                <a:off x="4886197" y="267338"/>
                <a:ext cx="4557649" cy="300013"/>
              </a:xfrm>
              <a:prstGeom prst="rect">
                <a:avLst/>
              </a:prstGeom>
            </p:spPr>
          </p:pic>
        </p:grp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5D4E5252-E352-2A46-8E3F-AB22FF61082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  <a:duotone>
                <a:prstClr val="black"/>
                <a:schemeClr val="accent2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 rot="10800000">
              <a:off x="6419532" y="6609635"/>
              <a:ext cx="2724467" cy="179335"/>
            </a:xfrm>
            <a:prstGeom prst="rect">
              <a:avLst/>
            </a:prstGeom>
          </p:spPr>
        </p:pic>
        <p:cxnSp>
          <p:nvCxnSpPr>
            <p:cNvPr id="10" name="直線接點 9">
              <a:extLst>
                <a:ext uri="{FF2B5EF4-FFF2-40B4-BE49-F238E27FC236}">
                  <a16:creationId xmlns:a16="http://schemas.microsoft.com/office/drawing/2014/main" id="{CA79FA4A-17EC-1A49-95E2-736122AEFC68}"/>
                </a:ext>
              </a:extLst>
            </p:cNvPr>
            <p:cNvCxnSpPr/>
            <p:nvPr/>
          </p:nvCxnSpPr>
          <p:spPr>
            <a:xfrm>
              <a:off x="0" y="6491102"/>
              <a:ext cx="9143999" cy="0"/>
            </a:xfrm>
            <a:prstGeom prst="line">
              <a:avLst/>
            </a:prstGeom>
            <a:ln w="1905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BB775428-9B56-6D4C-8562-26D2095F35A7}"/>
              </a:ext>
            </a:extLst>
          </p:cNvPr>
          <p:cNvGrpSpPr/>
          <p:nvPr/>
        </p:nvGrpSpPr>
        <p:grpSpPr>
          <a:xfrm>
            <a:off x="-16597" y="-41872"/>
            <a:ext cx="9157950" cy="111655"/>
            <a:chOff x="-16597" y="-1"/>
            <a:chExt cx="9157950" cy="111655"/>
          </a:xfrm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7A461000-0A61-5241-BD21-00CD8DB7F9C2}"/>
                </a:ext>
              </a:extLst>
            </p:cNvPr>
            <p:cNvSpPr/>
            <p:nvPr/>
          </p:nvSpPr>
          <p:spPr>
            <a:xfrm rot="10800000" flipV="1">
              <a:off x="5928220" y="39654"/>
              <a:ext cx="3213133" cy="72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100000">
                  <a:srgbClr val="FFFFFF">
                    <a:alpha val="0"/>
                  </a:srgbClr>
                </a:gs>
                <a:gs pos="50000">
                  <a:schemeClr val="accent2">
                    <a:lumMod val="75000"/>
                    <a:alpha val="36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083FEBF5-26EA-304C-92B2-741013344D54}"/>
                </a:ext>
              </a:extLst>
            </p:cNvPr>
            <p:cNvSpPr/>
            <p:nvPr/>
          </p:nvSpPr>
          <p:spPr>
            <a:xfrm flipV="1">
              <a:off x="-16597" y="-1"/>
              <a:ext cx="5079612" cy="111655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lumMod val="75000"/>
                  </a:schemeClr>
                </a:gs>
                <a:gs pos="100000">
                  <a:schemeClr val="bg1">
                    <a:lumMod val="85000"/>
                    <a:alpha val="0"/>
                  </a:schemeClr>
                </a:gs>
                <a:gs pos="75000">
                  <a:schemeClr val="accent4">
                    <a:lumMod val="40000"/>
                    <a:lumOff val="60000"/>
                    <a:alpha val="39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420842657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E196F94C-3880-974C-A70F-2C3F48CA59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324AC-2FDE-8443-BA4D-4CF6B5BD84CA}" type="datetimeFigureOut">
              <a:rPr lang="en-US" smtClean="0"/>
              <a:t>12/21/20</a:t>
            </a:fld>
            <a:endParaRPr 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58276F16-07A1-DC4D-8C80-1944BA5091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D44B5DA-A18E-AC43-816B-936B2A5EAD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92F49-B75C-154F-9F7E-B1CE5C246B75}" type="slidenum">
              <a:rPr lang="en-US" smtClean="0"/>
              <a:t>‹#›</a:t>
            </a:fld>
            <a:endParaRPr lang="en-US"/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DCF0F7B8-33E6-AB4F-B177-1E7429A022F9}"/>
              </a:ext>
            </a:extLst>
          </p:cNvPr>
          <p:cNvGrpSpPr/>
          <p:nvPr/>
        </p:nvGrpSpPr>
        <p:grpSpPr>
          <a:xfrm>
            <a:off x="0" y="6463188"/>
            <a:ext cx="9144000" cy="434156"/>
            <a:chOff x="0" y="6463188"/>
            <a:chExt cx="9144000" cy="434156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1CDD0DF0-726F-AA47-AFE0-9078F45F5D3B}"/>
                </a:ext>
              </a:extLst>
            </p:cNvPr>
            <p:cNvSpPr/>
            <p:nvPr/>
          </p:nvSpPr>
          <p:spPr>
            <a:xfrm>
              <a:off x="0" y="6463188"/>
              <a:ext cx="9144000" cy="434156"/>
            </a:xfrm>
            <a:prstGeom prst="rect">
              <a:avLst/>
            </a:prstGeom>
            <a:gradFill>
              <a:gsLst>
                <a:gs pos="0">
                  <a:schemeClr val="accent4">
                    <a:lumMod val="50000"/>
                  </a:schemeClr>
                </a:gs>
                <a:gs pos="49000">
                  <a:srgbClr val="613C16"/>
                </a:gs>
                <a:gs pos="100000">
                  <a:srgbClr val="6B412B"/>
                </a:gs>
              </a:gsLst>
            </a:gradFill>
            <a:ln>
              <a:noFill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rgbClr val="6B412B"/>
                </a:solidFill>
              </a:endParaRPr>
            </a:p>
          </p:txBody>
        </p:sp>
        <p:grpSp>
          <p:nvGrpSpPr>
            <p:cNvPr id="7" name="群組 6">
              <a:extLst>
                <a:ext uri="{FF2B5EF4-FFF2-40B4-BE49-F238E27FC236}">
                  <a16:creationId xmlns:a16="http://schemas.microsoft.com/office/drawing/2014/main" id="{3623DF7F-16DB-DF44-A6FC-DB041864CC8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10440" y="6573636"/>
              <a:ext cx="6642213" cy="215999"/>
              <a:chOff x="189953" y="266412"/>
              <a:chExt cx="9253893" cy="300939"/>
            </a:xfrm>
          </p:grpSpPr>
          <p:pic>
            <p:nvPicPr>
              <p:cNvPr id="10" name="圖片 9">
                <a:extLst>
                  <a:ext uri="{FF2B5EF4-FFF2-40B4-BE49-F238E27FC236}">
                    <a16:creationId xmlns:a16="http://schemas.microsoft.com/office/drawing/2014/main" id="{24286873-E1F7-E149-A871-B2BD0706C9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31000"/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189953" y="266412"/>
                <a:ext cx="4557649" cy="300013"/>
              </a:xfrm>
              <a:prstGeom prst="rect">
                <a:avLst/>
              </a:prstGeom>
            </p:spPr>
          </p:pic>
          <p:pic>
            <p:nvPicPr>
              <p:cNvPr id="11" name="圖片 10">
                <a:extLst>
                  <a:ext uri="{FF2B5EF4-FFF2-40B4-BE49-F238E27FC236}">
                    <a16:creationId xmlns:a16="http://schemas.microsoft.com/office/drawing/2014/main" id="{06F028E5-3AC5-F047-8020-A4BF735A12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31000"/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 rot="10800000">
                <a:off x="4886197" y="267338"/>
                <a:ext cx="4557649" cy="300013"/>
              </a:xfrm>
              <a:prstGeom prst="rect">
                <a:avLst/>
              </a:prstGeom>
            </p:spPr>
          </p:pic>
        </p:grpSp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BD4C323B-0CA9-D644-B33B-EDB6690C159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  <a:duotone>
                <a:prstClr val="black"/>
                <a:schemeClr val="accent2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 rot="10800000">
              <a:off x="6419532" y="6609635"/>
              <a:ext cx="2724467" cy="179335"/>
            </a:xfrm>
            <a:prstGeom prst="rect">
              <a:avLst/>
            </a:prstGeom>
          </p:spPr>
        </p:pic>
        <p:cxnSp>
          <p:nvCxnSpPr>
            <p:cNvPr id="9" name="直線接點 8">
              <a:extLst>
                <a:ext uri="{FF2B5EF4-FFF2-40B4-BE49-F238E27FC236}">
                  <a16:creationId xmlns:a16="http://schemas.microsoft.com/office/drawing/2014/main" id="{E5C942C5-892A-DA49-8A51-42B85383E443}"/>
                </a:ext>
              </a:extLst>
            </p:cNvPr>
            <p:cNvCxnSpPr/>
            <p:nvPr/>
          </p:nvCxnSpPr>
          <p:spPr>
            <a:xfrm>
              <a:off x="0" y="6491102"/>
              <a:ext cx="9143999" cy="0"/>
            </a:xfrm>
            <a:prstGeom prst="line">
              <a:avLst/>
            </a:prstGeom>
            <a:ln w="1905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CF9A52B6-C7EC-7D4E-8E9B-2192FC40EE20}"/>
              </a:ext>
            </a:extLst>
          </p:cNvPr>
          <p:cNvGrpSpPr/>
          <p:nvPr/>
        </p:nvGrpSpPr>
        <p:grpSpPr>
          <a:xfrm>
            <a:off x="-16597" y="-41872"/>
            <a:ext cx="9157950" cy="111655"/>
            <a:chOff x="-16597" y="-1"/>
            <a:chExt cx="9157950" cy="111655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1F71359E-CC2D-7448-A800-B699B48AC7FA}"/>
                </a:ext>
              </a:extLst>
            </p:cNvPr>
            <p:cNvSpPr/>
            <p:nvPr/>
          </p:nvSpPr>
          <p:spPr>
            <a:xfrm rot="10800000" flipV="1">
              <a:off x="5928220" y="39654"/>
              <a:ext cx="3213133" cy="72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100000">
                  <a:srgbClr val="FFFFFF">
                    <a:alpha val="0"/>
                  </a:srgbClr>
                </a:gs>
                <a:gs pos="50000">
                  <a:schemeClr val="accent2">
                    <a:lumMod val="75000"/>
                    <a:alpha val="36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C6B050D5-A468-9645-AD8F-38E64F3EB374}"/>
                </a:ext>
              </a:extLst>
            </p:cNvPr>
            <p:cNvSpPr/>
            <p:nvPr/>
          </p:nvSpPr>
          <p:spPr>
            <a:xfrm flipV="1">
              <a:off x="-16597" y="-1"/>
              <a:ext cx="5079612" cy="111655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lumMod val="75000"/>
                  </a:schemeClr>
                </a:gs>
                <a:gs pos="100000">
                  <a:schemeClr val="bg1">
                    <a:lumMod val="85000"/>
                    <a:alpha val="0"/>
                  </a:schemeClr>
                </a:gs>
                <a:gs pos="75000">
                  <a:schemeClr val="accent4">
                    <a:lumMod val="40000"/>
                    <a:lumOff val="60000"/>
                    <a:alpha val="39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997467158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E04AE33-6527-7E40-B227-C195A0CC92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4B70734-F578-2840-B8E6-0BB324C59A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0AA2FBC7-4890-1741-B49F-BF9166D8D7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971D3489-1821-CE4C-A207-A90F2500B3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324AC-2FDE-8443-BA4D-4CF6B5BD84CA}" type="datetimeFigureOut">
              <a:rPr lang="en-US" smtClean="0"/>
              <a:t>12/21/20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065B692D-DE5E-F44F-BB13-7E1DD36A42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4914005C-AD1B-2043-922A-F40C57B2DF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92F49-B75C-154F-9F7E-B1CE5C246B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46351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A541B82-21B9-9C46-AEA7-638D06C11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6305BC36-D1D8-6E48-ABF9-DE13389D3FC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F693A688-6C50-FE44-BB88-CCDB2749C3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9AFF0C48-D099-3F45-A428-21955A901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324AC-2FDE-8443-BA4D-4CF6B5BD84CA}" type="datetimeFigureOut">
              <a:rPr lang="en-US" smtClean="0"/>
              <a:t>12/21/20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18F12AEC-6BA7-574F-B84F-6CC4CC9365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71FA49D8-BC46-FB41-81FE-1387405E54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92F49-B75C-154F-9F7E-B1CE5C246B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348427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CEA7C27-0F50-6346-91E6-8C8A00FFD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1A36896F-71AF-A743-AB1C-4D02729710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BF88164-635F-F949-8DBB-EF793E123E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324AC-2FDE-8443-BA4D-4CF6B5BD84CA}" type="datetimeFigureOut">
              <a:rPr lang="en-US" smtClean="0"/>
              <a:t>12/21/20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46D10BC-94AA-954F-9AE0-90A8D02A3A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3430F70-A5D1-B34A-BE84-736B4D577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92F49-B75C-154F-9F7E-B1CE5C246B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486860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4E2F0BC4-9632-D145-AB1B-D22818EE085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F193AA7A-963F-4746-9EFE-AEB621D414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2C23BF8-E2C2-8A4F-8AB9-6EF72F694D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324AC-2FDE-8443-BA4D-4CF6B5BD84CA}" type="datetimeFigureOut">
              <a:rPr lang="en-US" smtClean="0"/>
              <a:t>12/21/20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841E190-9673-5E4C-B8A3-764D216E73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6658DF2-61C3-1946-87A8-CD2740C55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92F49-B75C-154F-9F7E-B1CE5C246B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5441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DC9DBAC-7D08-7A4E-AC6C-ED0FF8DF5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35C8D69B-5343-0845-BAF0-4F9A35A30CD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altLang="zh-TW"/>
              <a:t>Click icon to add picture</a:t>
            </a:r>
            <a:endParaRPr 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B494284F-DF8C-F54B-99DF-305F6D08F7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B5E6FBD6-0E98-2945-89B3-376C35EF4C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FF8FA-3424-4F49-8B38-895832CADF5C}" type="datetimeFigureOut">
              <a:rPr lang="en-US" smtClean="0"/>
              <a:t>12/21/20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D8258F04-C2DD-F146-9F27-CCB1130002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4600A99E-05A1-E547-8066-6CED69F522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0ACBC-888C-2241-A8FA-02DCDDF19F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622188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bg>
      <p:bgPr>
        <a:gradFill>
          <a:gsLst>
            <a:gs pos="0">
              <a:schemeClr val="accent6">
                <a:lumMod val="50000"/>
              </a:schemeClr>
            </a:gs>
            <a:gs pos="100000">
              <a:srgbClr val="20391D"/>
            </a:gs>
          </a:gsLst>
          <a:path path="shap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4B61BA6-B662-F04A-8C4F-0DF08A2CA1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>
            <a:normAutofit/>
          </a:bodyPr>
          <a:lstStyle>
            <a:lvl1pPr algn="ctr">
              <a:defRPr sz="4500">
                <a:solidFill>
                  <a:schemeClr val="bg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8EE772BF-3AC0-BE44-A16C-3F82C38224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3451B01-6DDD-F34A-9B69-D3B95F4F46C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DC2F05EA-5EF5-B84C-877B-5941D7CC446A}" type="datetimeFigureOut">
              <a:rPr lang="en-US" smtClean="0"/>
              <a:t>12/21/20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592643B-CCAA-004D-A2A7-7469798C4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4B4D48D-0E47-2242-8792-404E7196B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EC57DD70-757B-5F4D-90B4-8D25021296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882143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FACB07C-25D4-CA42-B427-E62FEA524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AA0B1C7-D8EA-0041-8292-9CB4153419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AA2080D-7B6D-5B4F-86C0-AB3FB1E0E9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DC2F05EA-5EF5-B84C-877B-5941D7CC446A}" type="datetimeFigureOut">
              <a:rPr lang="en-US" smtClean="0"/>
              <a:t>12/21/20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96C812D-33C4-DE42-92F1-0A8C53E2BC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1F7D621-DF2A-BF45-B509-4AAC84BE8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EC57DD70-757B-5F4D-90B4-8D25021296A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日期版面配置區 3">
            <a:extLst>
              <a:ext uri="{FF2B5EF4-FFF2-40B4-BE49-F238E27FC236}">
                <a16:creationId xmlns:a16="http://schemas.microsoft.com/office/drawing/2014/main" id="{A70C59A8-F421-3644-8E27-ACA28FB9E03B}"/>
              </a:ext>
            </a:extLst>
          </p:cNvPr>
          <p:cNvSpPr txBox="1">
            <a:spLocks/>
          </p:cNvSpPr>
          <p:nvPr/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C2F05EA-5EF5-B84C-877B-5941D7CC446A}" type="datetimeFigureOut">
              <a:rPr lang="en-US" smtClean="0"/>
              <a:pPr/>
              <a:t>12/21/20</a:t>
            </a:fld>
            <a:endParaRPr lang="en-US"/>
          </a:p>
        </p:txBody>
      </p:sp>
      <p:sp>
        <p:nvSpPr>
          <p:cNvPr id="8" name="投影片編號版面配置區 5">
            <a:extLst>
              <a:ext uri="{FF2B5EF4-FFF2-40B4-BE49-F238E27FC236}">
                <a16:creationId xmlns:a16="http://schemas.microsoft.com/office/drawing/2014/main" id="{35B464A1-2A52-934F-A9CD-10381620C6CA}"/>
              </a:ext>
            </a:extLst>
          </p:cNvPr>
          <p:cNvSpPr txBox="1">
            <a:spLocks/>
          </p:cNvSpPr>
          <p:nvPr/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C57DD70-757B-5F4D-90B4-8D25021296A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5108BC8-1F3C-A24B-9B55-14C0B58BDBAA}"/>
              </a:ext>
            </a:extLst>
          </p:cNvPr>
          <p:cNvSpPr/>
          <p:nvPr/>
        </p:nvSpPr>
        <p:spPr>
          <a:xfrm>
            <a:off x="0" y="6463188"/>
            <a:ext cx="9144000" cy="434156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10" name="群組 9">
            <a:extLst>
              <a:ext uri="{FF2B5EF4-FFF2-40B4-BE49-F238E27FC236}">
                <a16:creationId xmlns:a16="http://schemas.microsoft.com/office/drawing/2014/main" id="{E07AA043-5BBF-9C4C-942B-3ED95853E0FF}"/>
              </a:ext>
            </a:extLst>
          </p:cNvPr>
          <p:cNvGrpSpPr>
            <a:grpSpLocks noChangeAspect="1"/>
          </p:cNvGrpSpPr>
          <p:nvPr/>
        </p:nvGrpSpPr>
        <p:grpSpPr>
          <a:xfrm>
            <a:off x="110440" y="6573636"/>
            <a:ext cx="6199987" cy="215999"/>
            <a:chOff x="189953" y="266412"/>
            <a:chExt cx="9253893" cy="300939"/>
          </a:xfrm>
        </p:grpSpPr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0FC9DB3C-4D65-924E-9C6D-1644871C1C3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189953" y="266412"/>
              <a:ext cx="4557649" cy="300013"/>
            </a:xfrm>
            <a:prstGeom prst="rect">
              <a:avLst/>
            </a:prstGeom>
          </p:spPr>
        </p:pic>
        <p:pic>
          <p:nvPicPr>
            <p:cNvPr id="12" name="圖片 11">
              <a:extLst>
                <a:ext uri="{FF2B5EF4-FFF2-40B4-BE49-F238E27FC236}">
                  <a16:creationId xmlns:a16="http://schemas.microsoft.com/office/drawing/2014/main" id="{45689F90-8FBF-DD48-8D9E-D30B523CDE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10800000">
              <a:off x="4886197" y="267338"/>
              <a:ext cx="4557649" cy="300013"/>
            </a:xfrm>
            <a:prstGeom prst="rect">
              <a:avLst/>
            </a:prstGeom>
          </p:spPr>
        </p:pic>
      </p:grpSp>
      <p:pic>
        <p:nvPicPr>
          <p:cNvPr id="13" name="圖片 12">
            <a:extLst>
              <a:ext uri="{FF2B5EF4-FFF2-40B4-BE49-F238E27FC236}">
                <a16:creationId xmlns:a16="http://schemas.microsoft.com/office/drawing/2014/main" id="{35DE6AB4-DFD6-E941-8141-5CBA43C4634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1000"/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10800000">
            <a:off x="6419532" y="6609635"/>
            <a:ext cx="2724467" cy="179335"/>
          </a:xfrm>
          <a:prstGeom prst="rect">
            <a:avLst/>
          </a:prstGeom>
        </p:spPr>
      </p:pic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04F95DDF-C4A2-3242-8A22-B696927C1EA1}"/>
              </a:ext>
            </a:extLst>
          </p:cNvPr>
          <p:cNvCxnSpPr/>
          <p:nvPr/>
        </p:nvCxnSpPr>
        <p:spPr>
          <a:xfrm>
            <a:off x="0" y="6491102"/>
            <a:ext cx="9143999" cy="0"/>
          </a:xfrm>
          <a:prstGeom prst="line">
            <a:avLst/>
          </a:prstGeom>
          <a:ln w="19050" cmpd="sng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48BC0457-0C77-0F4B-A6E8-AE5509E92E29}"/>
              </a:ext>
            </a:extLst>
          </p:cNvPr>
          <p:cNvGrpSpPr/>
          <p:nvPr/>
        </p:nvGrpSpPr>
        <p:grpSpPr>
          <a:xfrm>
            <a:off x="-13951" y="-23247"/>
            <a:ext cx="9157950" cy="111655"/>
            <a:chOff x="-16597" y="-1"/>
            <a:chExt cx="9157950" cy="111655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66E98E41-7814-544B-87FB-79EE652326C6}"/>
                </a:ext>
              </a:extLst>
            </p:cNvPr>
            <p:cNvSpPr/>
            <p:nvPr/>
          </p:nvSpPr>
          <p:spPr>
            <a:xfrm rot="10800000" flipV="1">
              <a:off x="5928220" y="39654"/>
              <a:ext cx="3213133" cy="72000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60000"/>
                    <a:lumOff val="40000"/>
                  </a:schemeClr>
                </a:gs>
                <a:gs pos="100000">
                  <a:srgbClr val="FFFFFF">
                    <a:alpha val="0"/>
                  </a:srgbClr>
                </a:gs>
                <a:gs pos="50000">
                  <a:schemeClr val="accent6">
                    <a:lumMod val="7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D113C8D8-0BF0-6642-A4E1-0E5DBBF59653}"/>
                </a:ext>
              </a:extLst>
            </p:cNvPr>
            <p:cNvSpPr/>
            <p:nvPr/>
          </p:nvSpPr>
          <p:spPr>
            <a:xfrm flipV="1">
              <a:off x="-16597" y="-1"/>
              <a:ext cx="5079612" cy="111655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75000"/>
                  </a:schemeClr>
                </a:gs>
                <a:gs pos="100000">
                  <a:srgbClr val="FFFFFF">
                    <a:alpha val="0"/>
                  </a:srgbClr>
                </a:gs>
                <a:gs pos="75000">
                  <a:schemeClr val="bg2">
                    <a:lumMod val="9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650190107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5116DEF-E3D1-7F4B-A1F2-18C7452F6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058AC6A-3A09-3149-8A38-8ED11F17B2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97F0B2D-A4EE-0941-ADD5-BFFCB77F57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DC2F05EA-5EF5-B84C-877B-5941D7CC446A}" type="datetimeFigureOut">
              <a:rPr lang="en-US" smtClean="0"/>
              <a:t>12/21/20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CBD1292-DE77-3640-ABC0-D3939E9AD9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D0D27BF-ADB3-794C-85DA-DD3893278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EC57DD70-757B-5F4D-90B4-8D25021296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636490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8F124D6-FEFA-304D-A64A-7BFAE3465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1254642-02DD-4349-BFFE-EC2CD9E691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F9E43A70-1119-7144-8A42-E2ADB0B78D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A7EE769C-BC71-1549-87FB-4505BB52F72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DC2F05EA-5EF5-B84C-877B-5941D7CC446A}" type="datetimeFigureOut">
              <a:rPr lang="en-US" smtClean="0"/>
              <a:t>12/21/20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B208B2D7-5863-ED49-B3E0-A5EBAE247B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47D0538-91DF-5941-91ED-75B537C0C0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EC57DD70-757B-5F4D-90B4-8D25021296A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日期版面配置區 3">
            <a:extLst>
              <a:ext uri="{FF2B5EF4-FFF2-40B4-BE49-F238E27FC236}">
                <a16:creationId xmlns:a16="http://schemas.microsoft.com/office/drawing/2014/main" id="{9BE98CF4-4277-FD40-B2CE-E6C47FDA6B93}"/>
              </a:ext>
            </a:extLst>
          </p:cNvPr>
          <p:cNvSpPr txBox="1">
            <a:spLocks/>
          </p:cNvSpPr>
          <p:nvPr/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C2F05EA-5EF5-B84C-877B-5941D7CC446A}" type="datetimeFigureOut">
              <a:rPr lang="en-US" smtClean="0"/>
              <a:pPr/>
              <a:t>12/21/20</a:t>
            </a:fld>
            <a:endParaRPr lang="en-US"/>
          </a:p>
        </p:txBody>
      </p:sp>
      <p:sp>
        <p:nvSpPr>
          <p:cNvPr id="9" name="投影片編號版面配置區 5">
            <a:extLst>
              <a:ext uri="{FF2B5EF4-FFF2-40B4-BE49-F238E27FC236}">
                <a16:creationId xmlns:a16="http://schemas.microsoft.com/office/drawing/2014/main" id="{5F5781B1-0F8F-1449-B946-572720C93DB1}"/>
              </a:ext>
            </a:extLst>
          </p:cNvPr>
          <p:cNvSpPr txBox="1">
            <a:spLocks/>
          </p:cNvSpPr>
          <p:nvPr/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C57DD70-757B-5F4D-90B4-8D25021296A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A285F13-1CAD-724B-ACAE-8743C85B7371}"/>
              </a:ext>
            </a:extLst>
          </p:cNvPr>
          <p:cNvSpPr/>
          <p:nvPr/>
        </p:nvSpPr>
        <p:spPr>
          <a:xfrm>
            <a:off x="0" y="6463188"/>
            <a:ext cx="9144000" cy="434156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97152158-8300-5E42-B236-CD0131D35F5A}"/>
              </a:ext>
            </a:extLst>
          </p:cNvPr>
          <p:cNvGrpSpPr>
            <a:grpSpLocks noChangeAspect="1"/>
          </p:cNvGrpSpPr>
          <p:nvPr/>
        </p:nvGrpSpPr>
        <p:grpSpPr>
          <a:xfrm>
            <a:off x="110440" y="6573636"/>
            <a:ext cx="6199987" cy="215999"/>
            <a:chOff x="189953" y="266412"/>
            <a:chExt cx="9253893" cy="300939"/>
          </a:xfrm>
        </p:grpSpPr>
        <p:pic>
          <p:nvPicPr>
            <p:cNvPr id="12" name="圖片 11">
              <a:extLst>
                <a:ext uri="{FF2B5EF4-FFF2-40B4-BE49-F238E27FC236}">
                  <a16:creationId xmlns:a16="http://schemas.microsoft.com/office/drawing/2014/main" id="{37C76D71-808C-A342-A2E2-46DABFACEE5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189953" y="266412"/>
              <a:ext cx="4557649" cy="300013"/>
            </a:xfrm>
            <a:prstGeom prst="rect">
              <a:avLst/>
            </a:prstGeom>
          </p:spPr>
        </p:pic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C812E6F5-8E9A-554D-810B-C2814C1DA2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10800000">
              <a:off x="4886197" y="267338"/>
              <a:ext cx="4557649" cy="300013"/>
            </a:xfrm>
            <a:prstGeom prst="rect">
              <a:avLst/>
            </a:prstGeom>
          </p:spPr>
        </p:pic>
      </p:grpSp>
      <p:pic>
        <p:nvPicPr>
          <p:cNvPr id="14" name="圖片 13">
            <a:extLst>
              <a:ext uri="{FF2B5EF4-FFF2-40B4-BE49-F238E27FC236}">
                <a16:creationId xmlns:a16="http://schemas.microsoft.com/office/drawing/2014/main" id="{F2BB134F-43E9-C040-AF84-B1FF89BA560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1000"/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10800000">
            <a:off x="6419532" y="6609635"/>
            <a:ext cx="2724467" cy="179335"/>
          </a:xfrm>
          <a:prstGeom prst="rect">
            <a:avLst/>
          </a:prstGeom>
        </p:spPr>
      </p:pic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FFA02354-9DC0-4749-83D5-D053468FFDE7}"/>
              </a:ext>
            </a:extLst>
          </p:cNvPr>
          <p:cNvCxnSpPr/>
          <p:nvPr/>
        </p:nvCxnSpPr>
        <p:spPr>
          <a:xfrm>
            <a:off x="0" y="6491102"/>
            <a:ext cx="9143999" cy="0"/>
          </a:xfrm>
          <a:prstGeom prst="line">
            <a:avLst/>
          </a:prstGeom>
          <a:ln w="19050" cmpd="sng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70FDBDFA-4508-0E4D-AC12-5751F260A0AF}"/>
              </a:ext>
            </a:extLst>
          </p:cNvPr>
          <p:cNvGrpSpPr/>
          <p:nvPr/>
        </p:nvGrpSpPr>
        <p:grpSpPr>
          <a:xfrm>
            <a:off x="-13951" y="-23247"/>
            <a:ext cx="9157950" cy="111655"/>
            <a:chOff x="-16597" y="-1"/>
            <a:chExt cx="9157950" cy="111655"/>
          </a:xfrm>
        </p:grpSpPr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7C65D93A-6B96-D143-A764-C46B07A2B1C3}"/>
                </a:ext>
              </a:extLst>
            </p:cNvPr>
            <p:cNvSpPr/>
            <p:nvPr/>
          </p:nvSpPr>
          <p:spPr>
            <a:xfrm rot="10800000" flipV="1">
              <a:off x="5928220" y="39654"/>
              <a:ext cx="3213133" cy="72000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60000"/>
                    <a:lumOff val="40000"/>
                  </a:schemeClr>
                </a:gs>
                <a:gs pos="100000">
                  <a:srgbClr val="FFFFFF">
                    <a:alpha val="0"/>
                  </a:srgbClr>
                </a:gs>
                <a:gs pos="50000">
                  <a:schemeClr val="accent6">
                    <a:lumMod val="7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2458C749-203D-574C-83E5-169A0CFE1FA8}"/>
                </a:ext>
              </a:extLst>
            </p:cNvPr>
            <p:cNvSpPr/>
            <p:nvPr/>
          </p:nvSpPr>
          <p:spPr>
            <a:xfrm flipV="1">
              <a:off x="-16597" y="-1"/>
              <a:ext cx="5079612" cy="111655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75000"/>
                  </a:schemeClr>
                </a:gs>
                <a:gs pos="100000">
                  <a:srgbClr val="FFFFFF">
                    <a:alpha val="0"/>
                  </a:srgbClr>
                </a:gs>
                <a:gs pos="75000">
                  <a:schemeClr val="bg2">
                    <a:lumMod val="9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690833916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486857-66B2-4E44-9E59-AE7789E277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C806C39-502D-BB49-9CA4-68BC05BA43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E7BFDEDE-5C3C-A440-A482-ECC23A1C87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789147AA-6940-E64A-8DDB-B8FD3B9DDD2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A30084A9-9DAC-7141-A73C-FB0E5B38D5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0867F5EF-ED61-D14B-9CD0-AC1F2F9AF01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DC2F05EA-5EF5-B84C-877B-5941D7CC446A}" type="datetimeFigureOut">
              <a:rPr lang="en-US" smtClean="0"/>
              <a:t>12/21/20</a:t>
            </a:fld>
            <a:endParaRPr 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3C7BECBB-9C6A-3B4B-B9A4-DD4E8D6214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604431E9-D365-9540-8B77-06C2E4CBF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EC57DD70-757B-5F4D-90B4-8D25021296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555478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EEC5E10-56BD-9442-ABF7-E44822F084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22289007-01B0-7340-9769-B067FC472F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DC2F05EA-5EF5-B84C-877B-5941D7CC446A}" type="datetimeFigureOut">
              <a:rPr lang="en-US" smtClean="0"/>
              <a:t>12/21/20</a:t>
            </a:fld>
            <a:endParaRPr 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D17E08CC-1769-0543-99A9-09400BD401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696849F-2D4D-6C4E-9457-52EE319AF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EC57DD70-757B-5F4D-90B4-8D25021296AF}" type="slidenum">
              <a:rPr lang="en-US" smtClean="0"/>
              <a:t>‹#›</a:t>
            </a:fld>
            <a:endParaRPr lang="en-US"/>
          </a:p>
        </p:txBody>
      </p:sp>
      <p:sp>
        <p:nvSpPr>
          <p:cNvPr id="6" name="日期版面配置區 3">
            <a:extLst>
              <a:ext uri="{FF2B5EF4-FFF2-40B4-BE49-F238E27FC236}">
                <a16:creationId xmlns:a16="http://schemas.microsoft.com/office/drawing/2014/main" id="{55EC404B-4C40-E547-AD59-57C2A378DC90}"/>
              </a:ext>
            </a:extLst>
          </p:cNvPr>
          <p:cNvSpPr txBox="1">
            <a:spLocks/>
          </p:cNvSpPr>
          <p:nvPr/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C2F05EA-5EF5-B84C-877B-5941D7CC446A}" type="datetimeFigureOut">
              <a:rPr lang="en-US" smtClean="0"/>
              <a:pPr/>
              <a:t>12/21/20</a:t>
            </a:fld>
            <a:endParaRPr lang="en-US"/>
          </a:p>
        </p:txBody>
      </p:sp>
      <p:sp>
        <p:nvSpPr>
          <p:cNvPr id="7" name="投影片編號版面配置區 5">
            <a:extLst>
              <a:ext uri="{FF2B5EF4-FFF2-40B4-BE49-F238E27FC236}">
                <a16:creationId xmlns:a16="http://schemas.microsoft.com/office/drawing/2014/main" id="{47D9B582-4D45-C54D-87E6-BA63F1339DE1}"/>
              </a:ext>
            </a:extLst>
          </p:cNvPr>
          <p:cNvSpPr txBox="1">
            <a:spLocks/>
          </p:cNvSpPr>
          <p:nvPr/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C57DD70-757B-5F4D-90B4-8D25021296A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E513F39-E78F-8740-B76E-B2E74CE8DF69}"/>
              </a:ext>
            </a:extLst>
          </p:cNvPr>
          <p:cNvSpPr/>
          <p:nvPr/>
        </p:nvSpPr>
        <p:spPr>
          <a:xfrm>
            <a:off x="0" y="6463188"/>
            <a:ext cx="9144000" cy="434156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id="{059F9CDC-88A9-4C44-9737-B12308B02733}"/>
              </a:ext>
            </a:extLst>
          </p:cNvPr>
          <p:cNvGrpSpPr>
            <a:grpSpLocks noChangeAspect="1"/>
          </p:cNvGrpSpPr>
          <p:nvPr/>
        </p:nvGrpSpPr>
        <p:grpSpPr>
          <a:xfrm>
            <a:off x="110440" y="6573636"/>
            <a:ext cx="6199987" cy="215999"/>
            <a:chOff x="189953" y="266412"/>
            <a:chExt cx="9253893" cy="300939"/>
          </a:xfrm>
        </p:grpSpPr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5EF10CE4-DA74-1A40-8600-B54783E891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189953" y="266412"/>
              <a:ext cx="4557649" cy="300013"/>
            </a:xfrm>
            <a:prstGeom prst="rect">
              <a:avLst/>
            </a:prstGeom>
          </p:spPr>
        </p:pic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A393B4C4-A31E-C74E-8FE6-26EDDCE3C7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10800000">
              <a:off x="4886197" y="267338"/>
              <a:ext cx="4557649" cy="300013"/>
            </a:xfrm>
            <a:prstGeom prst="rect">
              <a:avLst/>
            </a:prstGeom>
          </p:spPr>
        </p:pic>
      </p:grpSp>
      <p:pic>
        <p:nvPicPr>
          <p:cNvPr id="12" name="圖片 11">
            <a:extLst>
              <a:ext uri="{FF2B5EF4-FFF2-40B4-BE49-F238E27FC236}">
                <a16:creationId xmlns:a16="http://schemas.microsoft.com/office/drawing/2014/main" id="{C336521F-5A3F-CB4E-8F1D-BC8EEF3568D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1000"/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10800000">
            <a:off x="6419532" y="6609635"/>
            <a:ext cx="2724467" cy="179335"/>
          </a:xfrm>
          <a:prstGeom prst="rect">
            <a:avLst/>
          </a:prstGeom>
        </p:spPr>
      </p:pic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3AA3ECBA-248F-3349-B27F-09D23D414618}"/>
              </a:ext>
            </a:extLst>
          </p:cNvPr>
          <p:cNvCxnSpPr/>
          <p:nvPr/>
        </p:nvCxnSpPr>
        <p:spPr>
          <a:xfrm>
            <a:off x="0" y="6491102"/>
            <a:ext cx="9143999" cy="0"/>
          </a:xfrm>
          <a:prstGeom prst="line">
            <a:avLst/>
          </a:prstGeom>
          <a:ln w="19050" cmpd="sng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9BD138B3-9973-9041-8B92-41F641D5B169}"/>
              </a:ext>
            </a:extLst>
          </p:cNvPr>
          <p:cNvGrpSpPr/>
          <p:nvPr/>
        </p:nvGrpSpPr>
        <p:grpSpPr>
          <a:xfrm>
            <a:off x="-13951" y="-23247"/>
            <a:ext cx="9157950" cy="111655"/>
            <a:chOff x="-16597" y="-1"/>
            <a:chExt cx="9157950" cy="111655"/>
          </a:xfrm>
        </p:grpSpPr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DD6E4AAE-BEA6-FD4D-9F3C-CA20451F155E}"/>
                </a:ext>
              </a:extLst>
            </p:cNvPr>
            <p:cNvSpPr/>
            <p:nvPr/>
          </p:nvSpPr>
          <p:spPr>
            <a:xfrm rot="10800000" flipV="1">
              <a:off x="5928220" y="39654"/>
              <a:ext cx="3213133" cy="72000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60000"/>
                    <a:lumOff val="40000"/>
                  </a:schemeClr>
                </a:gs>
                <a:gs pos="100000">
                  <a:srgbClr val="FFFFFF">
                    <a:alpha val="0"/>
                  </a:srgbClr>
                </a:gs>
                <a:gs pos="50000">
                  <a:schemeClr val="accent6">
                    <a:lumMod val="7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F70E69F4-B571-D644-AB6A-CA5972807E86}"/>
                </a:ext>
              </a:extLst>
            </p:cNvPr>
            <p:cNvSpPr/>
            <p:nvPr/>
          </p:nvSpPr>
          <p:spPr>
            <a:xfrm flipV="1">
              <a:off x="-16597" y="-1"/>
              <a:ext cx="5079612" cy="111655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75000"/>
                  </a:schemeClr>
                </a:gs>
                <a:gs pos="100000">
                  <a:srgbClr val="FFFFFF">
                    <a:alpha val="0"/>
                  </a:srgbClr>
                </a:gs>
                <a:gs pos="75000">
                  <a:schemeClr val="bg2">
                    <a:lumMod val="9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173336287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B2C9CE4D-4028-CC48-B2AF-75D2756EDE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DC2F05EA-5EF5-B84C-877B-5941D7CC446A}" type="datetimeFigureOut">
              <a:rPr lang="en-US" smtClean="0"/>
              <a:t>12/21/20</a:t>
            </a:fld>
            <a:endParaRPr 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89B7937C-9985-6E4D-8563-86B9184110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A38210E-E3F3-6E45-AECF-AE5012E2F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EC57DD70-757B-5F4D-90B4-8D25021296AF}" type="slidenum">
              <a:rPr lang="en-US" smtClean="0"/>
              <a:t>‹#›</a:t>
            </a:fld>
            <a:endParaRPr lang="en-US"/>
          </a:p>
        </p:txBody>
      </p:sp>
      <p:sp>
        <p:nvSpPr>
          <p:cNvPr id="5" name="日期版面配置區 3">
            <a:extLst>
              <a:ext uri="{FF2B5EF4-FFF2-40B4-BE49-F238E27FC236}">
                <a16:creationId xmlns:a16="http://schemas.microsoft.com/office/drawing/2014/main" id="{4B96F3A9-C8CC-BB49-855D-0912D36DD04D}"/>
              </a:ext>
            </a:extLst>
          </p:cNvPr>
          <p:cNvSpPr txBox="1">
            <a:spLocks/>
          </p:cNvSpPr>
          <p:nvPr/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C2F05EA-5EF5-B84C-877B-5941D7CC446A}" type="datetimeFigureOut">
              <a:rPr lang="en-US" smtClean="0"/>
              <a:pPr/>
              <a:t>12/21/20</a:t>
            </a:fld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B2AED08-F5EC-B44C-986C-F2E0F845FD5C}"/>
              </a:ext>
            </a:extLst>
          </p:cNvPr>
          <p:cNvSpPr txBox="1">
            <a:spLocks/>
          </p:cNvSpPr>
          <p:nvPr/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C57DD70-757B-5F4D-90B4-8D25021296A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6E5FBD7-22AF-D94B-BEB4-F632CBB07A3C}"/>
              </a:ext>
            </a:extLst>
          </p:cNvPr>
          <p:cNvSpPr/>
          <p:nvPr/>
        </p:nvSpPr>
        <p:spPr>
          <a:xfrm>
            <a:off x="0" y="6463188"/>
            <a:ext cx="9144000" cy="434156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61738146-C54D-3743-86ED-DE756F969FD7}"/>
              </a:ext>
            </a:extLst>
          </p:cNvPr>
          <p:cNvGrpSpPr>
            <a:grpSpLocks noChangeAspect="1"/>
          </p:cNvGrpSpPr>
          <p:nvPr/>
        </p:nvGrpSpPr>
        <p:grpSpPr>
          <a:xfrm>
            <a:off x="110440" y="6573636"/>
            <a:ext cx="6199987" cy="215999"/>
            <a:chOff x="189953" y="266412"/>
            <a:chExt cx="9253893" cy="300939"/>
          </a:xfrm>
        </p:grpSpPr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8965A3BE-114C-F947-BF1C-44D957561D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189953" y="266412"/>
              <a:ext cx="4557649" cy="300013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CD20BB73-D157-954D-991D-18DE492640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10800000">
              <a:off x="4886197" y="267338"/>
              <a:ext cx="4557649" cy="300013"/>
            </a:xfrm>
            <a:prstGeom prst="rect">
              <a:avLst/>
            </a:prstGeom>
          </p:spPr>
        </p:pic>
      </p:grpSp>
      <p:pic>
        <p:nvPicPr>
          <p:cNvPr id="11" name="圖片 10">
            <a:extLst>
              <a:ext uri="{FF2B5EF4-FFF2-40B4-BE49-F238E27FC236}">
                <a16:creationId xmlns:a16="http://schemas.microsoft.com/office/drawing/2014/main" id="{8FCF993B-A29A-1D4B-9DD2-F4B620E4525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1000"/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10800000">
            <a:off x="6419532" y="6609635"/>
            <a:ext cx="2724467" cy="179335"/>
          </a:xfrm>
          <a:prstGeom prst="rect">
            <a:avLst/>
          </a:prstGeom>
        </p:spPr>
      </p:pic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0ED0277B-7293-C444-AAEA-DC135AE1979B}"/>
              </a:ext>
            </a:extLst>
          </p:cNvPr>
          <p:cNvCxnSpPr/>
          <p:nvPr/>
        </p:nvCxnSpPr>
        <p:spPr>
          <a:xfrm>
            <a:off x="0" y="6491102"/>
            <a:ext cx="9143999" cy="0"/>
          </a:xfrm>
          <a:prstGeom prst="line">
            <a:avLst/>
          </a:prstGeom>
          <a:ln w="19050" cmpd="sng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A5743E6A-C93C-FB41-AF09-3AA012547292}"/>
              </a:ext>
            </a:extLst>
          </p:cNvPr>
          <p:cNvGrpSpPr/>
          <p:nvPr/>
        </p:nvGrpSpPr>
        <p:grpSpPr>
          <a:xfrm>
            <a:off x="-13951" y="-23247"/>
            <a:ext cx="9157950" cy="111655"/>
            <a:chOff x="-16597" y="-1"/>
            <a:chExt cx="9157950" cy="111655"/>
          </a:xfrm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DB4C399A-59DD-0E41-85C3-A5A9392FFF52}"/>
                </a:ext>
              </a:extLst>
            </p:cNvPr>
            <p:cNvSpPr/>
            <p:nvPr/>
          </p:nvSpPr>
          <p:spPr>
            <a:xfrm rot="10800000" flipV="1">
              <a:off x="5928220" y="39654"/>
              <a:ext cx="3213133" cy="72000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60000"/>
                    <a:lumOff val="40000"/>
                  </a:schemeClr>
                </a:gs>
                <a:gs pos="100000">
                  <a:srgbClr val="FFFFFF">
                    <a:alpha val="0"/>
                  </a:srgbClr>
                </a:gs>
                <a:gs pos="50000">
                  <a:schemeClr val="accent6">
                    <a:lumMod val="7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90591305-73D6-0645-8C14-2E2AD624CC4C}"/>
                </a:ext>
              </a:extLst>
            </p:cNvPr>
            <p:cNvSpPr/>
            <p:nvPr/>
          </p:nvSpPr>
          <p:spPr>
            <a:xfrm flipV="1">
              <a:off x="-16597" y="-1"/>
              <a:ext cx="5079612" cy="111655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75000"/>
                  </a:schemeClr>
                </a:gs>
                <a:gs pos="100000">
                  <a:srgbClr val="FFFFFF">
                    <a:alpha val="0"/>
                  </a:srgbClr>
                </a:gs>
                <a:gs pos="75000">
                  <a:schemeClr val="bg2">
                    <a:lumMod val="9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24829056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93E145B-DC42-C640-8A08-E8E305FCB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8C15CBF-850B-3A48-B08E-D82DCEA860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A080F2D0-8A4E-FA4F-8D39-CB9B49C154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DE0E4142-26C4-184B-A784-5AAE01FB514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DC2F05EA-5EF5-B84C-877B-5941D7CC446A}" type="datetimeFigureOut">
              <a:rPr lang="en-US" smtClean="0"/>
              <a:t>12/21/20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AEC531B5-7603-0C4B-B26F-6F6F96B132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7121E947-15C5-3847-8F76-B9B0D9AB06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EC57DD70-757B-5F4D-90B4-8D25021296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018833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4B817-3E9E-DE4C-AD19-0A8C5A67A0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8E5F48CF-7F9B-A24D-B691-53FFE4790D8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7035503E-C4F4-3441-9554-EE5F6B0C56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95F77D4-73D0-2E4A-92C2-E2886748EA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DC2F05EA-5EF5-B84C-877B-5941D7CC446A}" type="datetimeFigureOut">
              <a:rPr lang="en-US" smtClean="0"/>
              <a:t>12/21/20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E96F0573-87C0-084B-A021-D8B77E311B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94BF687A-3374-C54D-A692-0440068B33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EC57DD70-757B-5F4D-90B4-8D25021296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853886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69F75C5-4A45-7947-9D19-F50D23B01B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204006B4-5947-8748-8FCB-B123B6352A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DF4FFEB-0426-674B-9217-E8CE9A12499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DC2F05EA-5EF5-B84C-877B-5941D7CC446A}" type="datetimeFigureOut">
              <a:rPr lang="en-US" smtClean="0"/>
              <a:t>12/21/20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920FED3-CF1A-1945-B115-FBA9B65C4E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C71344A-98BA-EB4D-8E97-B2F9C53AC5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EC57DD70-757B-5F4D-90B4-8D25021296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3090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8.xml"/><Relationship Id="rId3" Type="http://schemas.openxmlformats.org/officeDocument/2006/relationships/slideLayout" Target="../slideLayouts/slideLayout103.xml"/><Relationship Id="rId7" Type="http://schemas.openxmlformats.org/officeDocument/2006/relationships/slideLayout" Target="../slideLayouts/slideLayout107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102.xml"/><Relationship Id="rId1" Type="http://schemas.openxmlformats.org/officeDocument/2006/relationships/slideLayout" Target="../slideLayouts/slideLayout101.xml"/><Relationship Id="rId6" Type="http://schemas.openxmlformats.org/officeDocument/2006/relationships/slideLayout" Target="../slideLayouts/slideLayout106.xml"/><Relationship Id="rId11" Type="http://schemas.openxmlformats.org/officeDocument/2006/relationships/slideLayout" Target="../slideLayouts/slideLayout111.xml"/><Relationship Id="rId5" Type="http://schemas.openxmlformats.org/officeDocument/2006/relationships/slideLayout" Target="../slideLayouts/slideLayout105.xml"/><Relationship Id="rId10" Type="http://schemas.openxmlformats.org/officeDocument/2006/relationships/slideLayout" Target="../slideLayouts/slideLayout110.xml"/><Relationship Id="rId4" Type="http://schemas.openxmlformats.org/officeDocument/2006/relationships/slideLayout" Target="../slideLayouts/slideLayout104.xml"/><Relationship Id="rId9" Type="http://schemas.openxmlformats.org/officeDocument/2006/relationships/slideLayout" Target="../slideLayouts/slideLayout109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9.xml"/><Relationship Id="rId13" Type="http://schemas.openxmlformats.org/officeDocument/2006/relationships/slideLayout" Target="../slideLayouts/slideLayout124.xml"/><Relationship Id="rId3" Type="http://schemas.openxmlformats.org/officeDocument/2006/relationships/slideLayout" Target="../slideLayouts/slideLayout114.xml"/><Relationship Id="rId7" Type="http://schemas.openxmlformats.org/officeDocument/2006/relationships/slideLayout" Target="../slideLayouts/slideLayout118.xml"/><Relationship Id="rId12" Type="http://schemas.openxmlformats.org/officeDocument/2006/relationships/slideLayout" Target="../slideLayouts/slideLayout123.xml"/><Relationship Id="rId2" Type="http://schemas.openxmlformats.org/officeDocument/2006/relationships/slideLayout" Target="../slideLayouts/slideLayout113.xml"/><Relationship Id="rId1" Type="http://schemas.openxmlformats.org/officeDocument/2006/relationships/slideLayout" Target="../slideLayouts/slideLayout112.xml"/><Relationship Id="rId6" Type="http://schemas.openxmlformats.org/officeDocument/2006/relationships/slideLayout" Target="../slideLayouts/slideLayout117.xml"/><Relationship Id="rId11" Type="http://schemas.openxmlformats.org/officeDocument/2006/relationships/slideLayout" Target="../slideLayouts/slideLayout122.xml"/><Relationship Id="rId5" Type="http://schemas.openxmlformats.org/officeDocument/2006/relationships/slideLayout" Target="../slideLayouts/slideLayout116.xml"/><Relationship Id="rId10" Type="http://schemas.openxmlformats.org/officeDocument/2006/relationships/slideLayout" Target="../slideLayouts/slideLayout121.xml"/><Relationship Id="rId4" Type="http://schemas.openxmlformats.org/officeDocument/2006/relationships/slideLayout" Target="../slideLayouts/slideLayout115.xml"/><Relationship Id="rId9" Type="http://schemas.openxmlformats.org/officeDocument/2006/relationships/slideLayout" Target="../slideLayouts/slideLayout120.xml"/><Relationship Id="rId14" Type="http://schemas.openxmlformats.org/officeDocument/2006/relationships/theme" Target="../theme/theme11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2.xml"/><Relationship Id="rId3" Type="http://schemas.openxmlformats.org/officeDocument/2006/relationships/slideLayout" Target="../slideLayouts/slideLayout127.xml"/><Relationship Id="rId7" Type="http://schemas.openxmlformats.org/officeDocument/2006/relationships/slideLayout" Target="../slideLayouts/slideLayout131.xml"/><Relationship Id="rId12" Type="http://schemas.openxmlformats.org/officeDocument/2006/relationships/theme" Target="../theme/theme12.xml"/><Relationship Id="rId2" Type="http://schemas.openxmlformats.org/officeDocument/2006/relationships/slideLayout" Target="../slideLayouts/slideLayout126.xml"/><Relationship Id="rId1" Type="http://schemas.openxmlformats.org/officeDocument/2006/relationships/slideLayout" Target="../slideLayouts/slideLayout125.xml"/><Relationship Id="rId6" Type="http://schemas.openxmlformats.org/officeDocument/2006/relationships/slideLayout" Target="../slideLayouts/slideLayout130.xml"/><Relationship Id="rId11" Type="http://schemas.openxmlformats.org/officeDocument/2006/relationships/slideLayout" Target="../slideLayouts/slideLayout135.xml"/><Relationship Id="rId5" Type="http://schemas.openxmlformats.org/officeDocument/2006/relationships/slideLayout" Target="../slideLayouts/slideLayout129.xml"/><Relationship Id="rId10" Type="http://schemas.openxmlformats.org/officeDocument/2006/relationships/slideLayout" Target="../slideLayouts/slideLayout134.xml"/><Relationship Id="rId4" Type="http://schemas.openxmlformats.org/officeDocument/2006/relationships/slideLayout" Target="../slideLayouts/slideLayout128.xml"/><Relationship Id="rId9" Type="http://schemas.openxmlformats.org/officeDocument/2006/relationships/slideLayout" Target="../slideLayouts/slideLayout133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3.xml"/><Relationship Id="rId3" Type="http://schemas.openxmlformats.org/officeDocument/2006/relationships/slideLayout" Target="../slideLayouts/slideLayout138.xml"/><Relationship Id="rId7" Type="http://schemas.openxmlformats.org/officeDocument/2006/relationships/slideLayout" Target="../slideLayouts/slideLayout142.xml"/><Relationship Id="rId12" Type="http://schemas.openxmlformats.org/officeDocument/2006/relationships/theme" Target="../theme/theme13.xml"/><Relationship Id="rId2" Type="http://schemas.openxmlformats.org/officeDocument/2006/relationships/slideLayout" Target="../slideLayouts/slideLayout137.xml"/><Relationship Id="rId1" Type="http://schemas.openxmlformats.org/officeDocument/2006/relationships/slideLayout" Target="../slideLayouts/slideLayout136.xml"/><Relationship Id="rId6" Type="http://schemas.openxmlformats.org/officeDocument/2006/relationships/slideLayout" Target="../slideLayouts/slideLayout141.xml"/><Relationship Id="rId11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0.xml"/><Relationship Id="rId10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39.xml"/><Relationship Id="rId9" Type="http://schemas.openxmlformats.org/officeDocument/2006/relationships/slideLayout" Target="../slideLayouts/slideLayout14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slideLayout" Target="../slideLayouts/slideLayout56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4.xml"/><Relationship Id="rId3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3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8.xml"/><Relationship Id="rId1" Type="http://schemas.openxmlformats.org/officeDocument/2006/relationships/slideLayout" Target="../slideLayouts/slideLayout57.xml"/><Relationship Id="rId6" Type="http://schemas.openxmlformats.org/officeDocument/2006/relationships/slideLayout" Target="../slideLayouts/slideLayout62.xml"/><Relationship Id="rId11" Type="http://schemas.openxmlformats.org/officeDocument/2006/relationships/slideLayout" Target="../slideLayouts/slideLayout67.xml"/><Relationship Id="rId5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66.xml"/><Relationship Id="rId4" Type="http://schemas.openxmlformats.org/officeDocument/2006/relationships/slideLayout" Target="../slideLayouts/slideLayout60.xml"/><Relationship Id="rId9" Type="http://schemas.openxmlformats.org/officeDocument/2006/relationships/slideLayout" Target="../slideLayouts/slideLayout65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5.xml"/><Relationship Id="rId3" Type="http://schemas.openxmlformats.org/officeDocument/2006/relationships/slideLayout" Target="../slideLayouts/slideLayout70.xml"/><Relationship Id="rId7" Type="http://schemas.openxmlformats.org/officeDocument/2006/relationships/slideLayout" Target="../slideLayouts/slideLayout74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9.xml"/><Relationship Id="rId1" Type="http://schemas.openxmlformats.org/officeDocument/2006/relationships/slideLayout" Target="../slideLayouts/slideLayout68.xml"/><Relationship Id="rId6" Type="http://schemas.openxmlformats.org/officeDocument/2006/relationships/slideLayout" Target="../slideLayouts/slideLayout73.xml"/><Relationship Id="rId11" Type="http://schemas.openxmlformats.org/officeDocument/2006/relationships/slideLayout" Target="../slideLayouts/slideLayout78.xml"/><Relationship Id="rId5" Type="http://schemas.openxmlformats.org/officeDocument/2006/relationships/slideLayout" Target="../slideLayouts/slideLayout72.xml"/><Relationship Id="rId10" Type="http://schemas.openxmlformats.org/officeDocument/2006/relationships/slideLayout" Target="../slideLayouts/slideLayout77.xml"/><Relationship Id="rId4" Type="http://schemas.openxmlformats.org/officeDocument/2006/relationships/slideLayout" Target="../slideLayouts/slideLayout71.xml"/><Relationship Id="rId9" Type="http://schemas.openxmlformats.org/officeDocument/2006/relationships/slideLayout" Target="../slideLayouts/slideLayout76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6.xml"/><Relationship Id="rId3" Type="http://schemas.openxmlformats.org/officeDocument/2006/relationships/slideLayout" Target="../slideLayouts/slideLayout81.xml"/><Relationship Id="rId7" Type="http://schemas.openxmlformats.org/officeDocument/2006/relationships/slideLayout" Target="../slideLayouts/slideLayout85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80.xml"/><Relationship Id="rId1" Type="http://schemas.openxmlformats.org/officeDocument/2006/relationships/slideLayout" Target="../slideLayouts/slideLayout79.xml"/><Relationship Id="rId6" Type="http://schemas.openxmlformats.org/officeDocument/2006/relationships/slideLayout" Target="../slideLayouts/slideLayout84.xml"/><Relationship Id="rId11" Type="http://schemas.openxmlformats.org/officeDocument/2006/relationships/slideLayout" Target="../slideLayouts/slideLayout89.xml"/><Relationship Id="rId5" Type="http://schemas.openxmlformats.org/officeDocument/2006/relationships/slideLayout" Target="../slideLayouts/slideLayout83.xml"/><Relationship Id="rId10" Type="http://schemas.openxmlformats.org/officeDocument/2006/relationships/slideLayout" Target="../slideLayouts/slideLayout88.xml"/><Relationship Id="rId4" Type="http://schemas.openxmlformats.org/officeDocument/2006/relationships/slideLayout" Target="../slideLayouts/slideLayout82.xml"/><Relationship Id="rId9" Type="http://schemas.openxmlformats.org/officeDocument/2006/relationships/slideLayout" Target="../slideLayouts/slideLayout87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7.xml"/><Relationship Id="rId3" Type="http://schemas.openxmlformats.org/officeDocument/2006/relationships/slideLayout" Target="../slideLayouts/slideLayout92.xml"/><Relationship Id="rId7" Type="http://schemas.openxmlformats.org/officeDocument/2006/relationships/slideLayout" Target="../slideLayouts/slideLayout96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91.xml"/><Relationship Id="rId1" Type="http://schemas.openxmlformats.org/officeDocument/2006/relationships/slideLayout" Target="../slideLayouts/slideLayout90.xml"/><Relationship Id="rId6" Type="http://schemas.openxmlformats.org/officeDocument/2006/relationships/slideLayout" Target="../slideLayouts/slideLayout95.xml"/><Relationship Id="rId11" Type="http://schemas.openxmlformats.org/officeDocument/2006/relationships/slideLayout" Target="../slideLayouts/slideLayout100.xml"/><Relationship Id="rId5" Type="http://schemas.openxmlformats.org/officeDocument/2006/relationships/slideLayout" Target="../slideLayouts/slideLayout94.xml"/><Relationship Id="rId10" Type="http://schemas.openxmlformats.org/officeDocument/2006/relationships/slideLayout" Target="../slideLayouts/slideLayout99.xml"/><Relationship Id="rId4" Type="http://schemas.openxmlformats.org/officeDocument/2006/relationships/slideLayout" Target="../slideLayouts/slideLayout93.xml"/><Relationship Id="rId9" Type="http://schemas.openxmlformats.org/officeDocument/2006/relationships/slideLayout" Target="../slideLayouts/slideLayout9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ED035027-AC4E-C84F-BD0D-824226E2E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39109F4-A7F3-A044-9587-654A29EEF8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zh-TW" altLang="en-US" dirty="0"/>
              <a:t>編輯母片文字樣式
第二層
第三層
第四層
第五層</a:t>
            </a:r>
            <a:endParaRPr 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19D1D07-8A7D-E94C-8DC1-E4ABC4F420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6FF8FA-3424-4F49-8B38-895832CADF5C}" type="datetimeFigureOut">
              <a:rPr lang="en-US" smtClean="0"/>
              <a:t>12/21/20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253029E-0FD9-D54A-AF5C-9FC3E52C0D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14FF9DF-1C9F-C24B-B2B9-6A23F293DB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90ACBC-888C-2241-A8FA-02DCDDF19F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2089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1" r:id="rId1"/>
    <p:sldLayoutId id="2147483932" r:id="rId2"/>
    <p:sldLayoutId id="2147483933" r:id="rId3"/>
    <p:sldLayoutId id="2147483934" r:id="rId4"/>
    <p:sldLayoutId id="2147483935" r:id="rId5"/>
    <p:sldLayoutId id="2147483936" r:id="rId6"/>
    <p:sldLayoutId id="2147483937" r:id="rId7"/>
    <p:sldLayoutId id="2147483938" r:id="rId8"/>
    <p:sldLayoutId id="2147483939" r:id="rId9"/>
    <p:sldLayoutId id="2147483940" r:id="rId10"/>
    <p:sldLayoutId id="214748394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lang="en-US" altLang="en-US" sz="3200" b="0" i="0" kern="1200" dirty="0">
          <a:solidFill>
            <a:schemeClr val="accent1">
              <a:lumMod val="75000"/>
            </a:schemeClr>
          </a:solidFill>
          <a:latin typeface="Noto Sans CJK TC Medium" panose="020B0500000000000000" pitchFamily="34" charset="-128"/>
          <a:ea typeface="Noto Sans CJK TC Medium" panose="020B0500000000000000" pitchFamily="34" charset="-128"/>
          <a:cs typeface="Noto Nastaliq Urdu" panose="020B0502040504020204" pitchFamily="34" charset="-78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b="0" i="0" kern="1200">
          <a:solidFill>
            <a:schemeClr val="tx1"/>
          </a:solidFill>
          <a:latin typeface="Noto Sans CJK TC Regular" panose="020B0500000000000000" pitchFamily="34" charset="-128"/>
          <a:ea typeface="Noto Sans CJK TC Regular" panose="020B0500000000000000" pitchFamily="34" charset="-128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55423AAE-F616-9C40-8393-1F0C0E14F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37192A4-F38F-364F-9E6B-232D081728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zh-TW" altLang="en-US" dirty="0"/>
              <a:t>編輯母片文字樣式
第二層
第三層
第四層
第五層</a:t>
            </a:r>
            <a:endParaRPr 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4245AFC-5EE9-2642-A457-AC09901EAA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EAF9D6-8ABE-654A-8CC2-BBF0C89DFEC8}" type="datetimeFigureOut">
              <a:rPr lang="en-US" smtClean="0"/>
              <a:t>12/21/20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AEB8473-1404-FF4D-B7BB-906665CFD5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F0DC4D3-0709-CE4F-B97D-086DD700F3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E90B56-46C4-FE44-BAE8-D7F2BE9069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69936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52" r:id="rId1"/>
    <p:sldLayoutId id="2147484053" r:id="rId2"/>
    <p:sldLayoutId id="2147484054" r:id="rId3"/>
    <p:sldLayoutId id="2147484055" r:id="rId4"/>
    <p:sldLayoutId id="2147484056" r:id="rId5"/>
    <p:sldLayoutId id="2147484057" r:id="rId6"/>
    <p:sldLayoutId id="2147484058" r:id="rId7"/>
    <p:sldLayoutId id="2147484059" r:id="rId8"/>
    <p:sldLayoutId id="2147484060" r:id="rId9"/>
    <p:sldLayoutId id="2147484061" r:id="rId10"/>
    <p:sldLayoutId id="214748406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>
          <a:solidFill>
            <a:srgbClr val="00865F"/>
          </a:solidFill>
          <a:latin typeface="Noto Sans CJK TC Medium" panose="020B0500000000000000" pitchFamily="34" charset="-128"/>
          <a:ea typeface="Noto Sans CJK TC Medium" panose="020B0500000000000000" pitchFamily="34" charset="-128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Noto Sans CJK TC Regular" panose="020B0500000000000000" pitchFamily="34" charset="-128"/>
          <a:ea typeface="Noto Sans CJK TC Regular" panose="020B0500000000000000" pitchFamily="34" charset="-128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8C997F28-7B69-B349-9659-180655602F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3A616C7-3EA9-FC44-8C82-3E92408C1C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8083677-86D5-AB4F-846D-4ACEE54CE7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D559F9-6FBE-0048-9187-5A3A3C1A74CA}" type="datetimeFigureOut">
              <a:rPr lang="en-US" smtClean="0"/>
              <a:t>12/21/20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6AF7FDE-02F0-DA4D-BE7B-85209DD295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E62B907-EF9C-0946-8835-3E15519953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10AF69-01A3-474F-9EB7-E6DAC41892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346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64" r:id="rId1"/>
    <p:sldLayoutId id="2147484065" r:id="rId2"/>
    <p:sldLayoutId id="2147484066" r:id="rId3"/>
    <p:sldLayoutId id="2147484067" r:id="rId4"/>
    <p:sldLayoutId id="2147484068" r:id="rId5"/>
    <p:sldLayoutId id="2147484069" r:id="rId6"/>
    <p:sldLayoutId id="2147484070" r:id="rId7"/>
    <p:sldLayoutId id="2147484071" r:id="rId8"/>
    <p:sldLayoutId id="2147484072" r:id="rId9"/>
    <p:sldLayoutId id="2147484073" r:id="rId10"/>
    <p:sldLayoutId id="2147484074" r:id="rId11"/>
    <p:sldLayoutId id="2147484075" r:id="rId12"/>
    <p:sldLayoutId id="2147484076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ED035027-AC4E-C84F-BD0D-824226E2E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39109F4-A7F3-A044-9587-654A29EEF8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zh-TW" altLang="en-US" dirty="0"/>
              <a:t>編輯母片文字樣式
第二層
第三層
第四層
第五層</a:t>
            </a:r>
            <a:endParaRPr 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19D1D07-8A7D-E94C-8DC1-E4ABC4F420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6FF8FA-3424-4F49-8B38-895832CADF5C}" type="datetimeFigureOut">
              <a:rPr lang="en-US" smtClean="0"/>
              <a:t>12/21/20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253029E-0FD9-D54A-AF5C-9FC3E52C0D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14FF9DF-1C9F-C24B-B2B9-6A23F293DB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90ACBC-888C-2241-A8FA-02DCDDF19F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0868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78" r:id="rId1"/>
    <p:sldLayoutId id="2147484079" r:id="rId2"/>
    <p:sldLayoutId id="2147484080" r:id="rId3"/>
    <p:sldLayoutId id="2147484081" r:id="rId4"/>
    <p:sldLayoutId id="2147484082" r:id="rId5"/>
    <p:sldLayoutId id="2147484083" r:id="rId6"/>
    <p:sldLayoutId id="2147484084" r:id="rId7"/>
    <p:sldLayoutId id="2147484085" r:id="rId8"/>
    <p:sldLayoutId id="2147484086" r:id="rId9"/>
    <p:sldLayoutId id="2147484087" r:id="rId10"/>
    <p:sldLayoutId id="2147484088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lang="en-US" altLang="en-US" sz="3200" b="0" i="0" kern="1200" dirty="0">
          <a:solidFill>
            <a:schemeClr val="accent1">
              <a:lumMod val="75000"/>
            </a:schemeClr>
          </a:solidFill>
          <a:latin typeface="Noto Sans CJK TC Medium" panose="020B0500000000000000" pitchFamily="34" charset="-128"/>
          <a:ea typeface="Noto Sans CJK TC Medium" panose="020B0500000000000000" pitchFamily="34" charset="-128"/>
          <a:cs typeface="Noto Nastaliq Urdu" panose="020B0502040504020204" pitchFamily="34" charset="-78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b="0" i="0" kern="1200">
          <a:solidFill>
            <a:schemeClr val="tx1"/>
          </a:solidFill>
          <a:latin typeface="Noto Sans CJK TC Regular" panose="020B0500000000000000" pitchFamily="34" charset="-128"/>
          <a:ea typeface="Noto Sans CJK TC Regular" panose="020B0500000000000000" pitchFamily="34" charset="-128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0587298D-3D77-EE4A-9D90-54DF78E36F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530E41F-51F6-4F4B-98B2-5651F4522D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zh-TW" altLang="en-US" dirty="0"/>
              <a:t>編輯母片文字樣式
第二層
第三層
第四層
第五層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65177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90" r:id="rId1"/>
    <p:sldLayoutId id="2147484091" r:id="rId2"/>
    <p:sldLayoutId id="2147484092" r:id="rId3"/>
    <p:sldLayoutId id="2147484093" r:id="rId4"/>
    <p:sldLayoutId id="2147484094" r:id="rId5"/>
    <p:sldLayoutId id="2147484095" r:id="rId6"/>
    <p:sldLayoutId id="2147484096" r:id="rId7"/>
    <p:sldLayoutId id="2147484097" r:id="rId8"/>
    <p:sldLayoutId id="2147484098" r:id="rId9"/>
    <p:sldLayoutId id="2147484099" r:id="rId10"/>
    <p:sldLayoutId id="214748410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>
          <a:solidFill>
            <a:schemeClr val="accent6">
              <a:lumMod val="50000"/>
            </a:schemeClr>
          </a:solidFill>
          <a:latin typeface="Noto Sans CJK TC Medium" panose="020B0500000000000000" pitchFamily="34" charset="-128"/>
          <a:ea typeface="Noto Sans CJK TC Medium" panose="020B0500000000000000" pitchFamily="34" charset="-128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Noto Sans CJK TC Regular" panose="020B0500000000000000" pitchFamily="34" charset="-128"/>
          <a:ea typeface="Noto Sans CJK TC Regular" panose="020B0500000000000000" pitchFamily="34" charset="-128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8E714339-73D4-434E-B6FF-1582A5C22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24AC1C7-4E5F-D745-BF5A-FE530B0A28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zh-TW" altLang="en-US" dirty="0"/>
              <a:t>編輯母片文字樣式
第二層
第三層
第四層
第五層</a:t>
            </a:r>
            <a:endParaRPr 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CEEBECD-587E-8144-851B-EE5EDCCC7D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9324AC-2FDE-8443-BA4D-4CF6B5BD84CA}" type="datetimeFigureOut">
              <a:rPr lang="en-US" smtClean="0"/>
              <a:t>12/21/20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798EA10-2953-B346-831D-7BA0A1BE87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261D3E8-52E9-4E4C-A6F0-0AC838E47D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592F49-B75C-154F-9F7E-B1CE5C246B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65820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3" r:id="rId1"/>
    <p:sldLayoutId id="2147483944" r:id="rId2"/>
    <p:sldLayoutId id="2147483945" r:id="rId3"/>
    <p:sldLayoutId id="2147483946" r:id="rId4"/>
    <p:sldLayoutId id="2147483947" r:id="rId5"/>
    <p:sldLayoutId id="2147483948" r:id="rId6"/>
    <p:sldLayoutId id="2147483949" r:id="rId7"/>
    <p:sldLayoutId id="2147483950" r:id="rId8"/>
    <p:sldLayoutId id="2147483951" r:id="rId9"/>
    <p:sldLayoutId id="2147483952" r:id="rId10"/>
    <p:sldLayoutId id="214748395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>
          <a:solidFill>
            <a:srgbClr val="6B412B"/>
          </a:solidFill>
          <a:latin typeface="Noto Sans CJK TC Medium" panose="020B0500000000000000" pitchFamily="34" charset="-128"/>
          <a:ea typeface="Noto Sans CJK TC Medium" panose="020B0500000000000000" pitchFamily="34" charset="-128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Noto Sans CJK TC Regular" panose="020B0500000000000000" pitchFamily="34" charset="-128"/>
          <a:ea typeface="Noto Sans CJK TC Regular" panose="020B0500000000000000" pitchFamily="34" charset="-128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0587298D-3D77-EE4A-9D90-54DF78E36F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530E41F-51F6-4F4B-98B2-5651F4522D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zh-TW" altLang="en-US" dirty="0"/>
              <a:t>編輯母片文字樣式
第二層
第三層
第四層
第五層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28786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5" r:id="rId1"/>
    <p:sldLayoutId id="2147483956" r:id="rId2"/>
    <p:sldLayoutId id="2147483957" r:id="rId3"/>
    <p:sldLayoutId id="2147483958" r:id="rId4"/>
    <p:sldLayoutId id="2147483959" r:id="rId5"/>
    <p:sldLayoutId id="2147483960" r:id="rId6"/>
    <p:sldLayoutId id="2147483961" r:id="rId7"/>
    <p:sldLayoutId id="2147483962" r:id="rId8"/>
    <p:sldLayoutId id="2147483963" r:id="rId9"/>
    <p:sldLayoutId id="2147483964" r:id="rId10"/>
    <p:sldLayoutId id="214748396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>
          <a:solidFill>
            <a:schemeClr val="accent6">
              <a:lumMod val="50000"/>
            </a:schemeClr>
          </a:solidFill>
          <a:latin typeface="Noto Sans CJK TC Medium" panose="020B0500000000000000" pitchFamily="34" charset="-128"/>
          <a:ea typeface="Noto Sans CJK TC Medium" panose="020B0500000000000000" pitchFamily="34" charset="-128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Noto Sans CJK TC Regular" panose="020B0500000000000000" pitchFamily="34" charset="-128"/>
          <a:ea typeface="Noto Sans CJK TC Regular" panose="020B0500000000000000" pitchFamily="34" charset="-128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55423AAE-F616-9C40-8393-1F0C0E14F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37192A4-F38F-364F-9E6B-232D081728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zh-TW" altLang="en-US" dirty="0"/>
              <a:t>編輯母片文字樣式
第二層
第三層
第四層
第五層</a:t>
            </a:r>
            <a:endParaRPr 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4245AFC-5EE9-2642-A457-AC09901EAA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EAF9D6-8ABE-654A-8CC2-BBF0C89DFEC8}" type="datetimeFigureOut">
              <a:rPr lang="en-US" smtClean="0"/>
              <a:t>12/21/20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AEB8473-1404-FF4D-B7BB-906665CFD5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F0DC4D3-0709-CE4F-B97D-086DD700F3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E90B56-46C4-FE44-BAE8-D7F2BE9069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0653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7" r:id="rId1"/>
    <p:sldLayoutId id="2147483968" r:id="rId2"/>
    <p:sldLayoutId id="2147483969" r:id="rId3"/>
    <p:sldLayoutId id="2147483970" r:id="rId4"/>
    <p:sldLayoutId id="2147483971" r:id="rId5"/>
    <p:sldLayoutId id="2147483972" r:id="rId6"/>
    <p:sldLayoutId id="2147483973" r:id="rId7"/>
    <p:sldLayoutId id="2147483974" r:id="rId8"/>
    <p:sldLayoutId id="2147483975" r:id="rId9"/>
    <p:sldLayoutId id="2147483976" r:id="rId10"/>
    <p:sldLayoutId id="214748397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>
          <a:solidFill>
            <a:srgbClr val="00865F"/>
          </a:solidFill>
          <a:latin typeface="Noto Sans CJK TC Medium" panose="020B0500000000000000" pitchFamily="34" charset="-128"/>
          <a:ea typeface="Noto Sans CJK TC Medium" panose="020B0500000000000000" pitchFamily="34" charset="-128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Noto Sans CJK TC Regular" panose="020B0500000000000000" pitchFamily="34" charset="-128"/>
          <a:ea typeface="Noto Sans CJK TC Regular" panose="020B0500000000000000" pitchFamily="34" charset="-128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8C997F28-7B69-B349-9659-180655602F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3A616C7-3EA9-FC44-8C82-3E92408C1C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8083677-86D5-AB4F-846D-4ACEE54CE7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D559F9-6FBE-0048-9187-5A3A3C1A74CA}" type="datetimeFigureOut">
              <a:rPr lang="en-US" smtClean="0"/>
              <a:t>12/21/20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6AF7FDE-02F0-DA4D-BE7B-85209DD295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E62B907-EF9C-0946-8835-3E15519953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10AF69-01A3-474F-9EB7-E6DAC41892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012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9" r:id="rId1"/>
    <p:sldLayoutId id="2147483980" r:id="rId2"/>
    <p:sldLayoutId id="2147483981" r:id="rId3"/>
    <p:sldLayoutId id="2147483982" r:id="rId4"/>
    <p:sldLayoutId id="2147483983" r:id="rId5"/>
    <p:sldLayoutId id="2147483984" r:id="rId6"/>
    <p:sldLayoutId id="2147483985" r:id="rId7"/>
    <p:sldLayoutId id="2147483986" r:id="rId8"/>
    <p:sldLayoutId id="2147483987" r:id="rId9"/>
    <p:sldLayoutId id="2147483988" r:id="rId10"/>
    <p:sldLayoutId id="2147483989" r:id="rId11"/>
    <p:sldLayoutId id="214748399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ED035027-AC4E-C84F-BD0D-824226E2E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39109F4-A7F3-A044-9587-654A29EEF8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zh-TW" altLang="en-US" dirty="0"/>
              <a:t>編輯母片文字樣式
第二層
第三層
第四層
第五層</a:t>
            </a:r>
            <a:endParaRPr 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19D1D07-8A7D-E94C-8DC1-E4ABC4F420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6FF8FA-3424-4F49-8B38-895832CADF5C}" type="datetimeFigureOut">
              <a:rPr lang="en-US" smtClean="0"/>
              <a:t>12/21/20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253029E-0FD9-D54A-AF5C-9FC3E52C0D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14FF9DF-1C9F-C24B-B2B9-6A23F293DB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90ACBC-888C-2241-A8FA-02DCDDF19F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7348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92" r:id="rId1"/>
    <p:sldLayoutId id="2147483993" r:id="rId2"/>
    <p:sldLayoutId id="2147483994" r:id="rId3"/>
    <p:sldLayoutId id="2147483995" r:id="rId4"/>
    <p:sldLayoutId id="2147483996" r:id="rId5"/>
    <p:sldLayoutId id="2147483997" r:id="rId6"/>
    <p:sldLayoutId id="2147483998" r:id="rId7"/>
    <p:sldLayoutId id="2147483999" r:id="rId8"/>
    <p:sldLayoutId id="2147484000" r:id="rId9"/>
    <p:sldLayoutId id="2147484001" r:id="rId10"/>
    <p:sldLayoutId id="2147484002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lang="en-US" altLang="en-US" sz="3200" b="0" i="0" kern="1200" dirty="0">
          <a:solidFill>
            <a:schemeClr val="accent1">
              <a:lumMod val="75000"/>
            </a:schemeClr>
          </a:solidFill>
          <a:latin typeface="Noto Sans CJK TC Medium" panose="020B0500000000000000" pitchFamily="34" charset="-128"/>
          <a:ea typeface="Noto Sans CJK TC Medium" panose="020B0500000000000000" pitchFamily="34" charset="-128"/>
          <a:cs typeface="Noto Nastaliq Urdu" panose="020B0502040504020204" pitchFamily="34" charset="-78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b="0" i="0" kern="1200">
          <a:solidFill>
            <a:schemeClr val="tx1"/>
          </a:solidFill>
          <a:latin typeface="Noto Sans CJK TC Regular" panose="020B0500000000000000" pitchFamily="34" charset="-128"/>
          <a:ea typeface="Noto Sans CJK TC Regular" panose="020B0500000000000000" pitchFamily="34" charset="-128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ED035027-AC4E-C84F-BD0D-824226E2E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39109F4-A7F3-A044-9587-654A29EEF8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zh-TW" altLang="en-US" dirty="0"/>
              <a:t>編輯母片文字樣式
第二層
第三層
第四層
第五層</a:t>
            </a:r>
            <a:endParaRPr 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19D1D07-8A7D-E94C-8DC1-E4ABC4F420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6FF8FA-3424-4F49-8B38-895832CADF5C}" type="datetimeFigureOut">
              <a:rPr lang="en-US" smtClean="0"/>
              <a:t>12/21/20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253029E-0FD9-D54A-AF5C-9FC3E52C0D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14FF9DF-1C9F-C24B-B2B9-6A23F293DB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90ACBC-888C-2241-A8FA-02DCDDF19F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8294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6" r:id="rId1"/>
    <p:sldLayoutId id="2147484017" r:id="rId2"/>
    <p:sldLayoutId id="2147484018" r:id="rId3"/>
    <p:sldLayoutId id="2147484019" r:id="rId4"/>
    <p:sldLayoutId id="2147484020" r:id="rId5"/>
    <p:sldLayoutId id="2147484021" r:id="rId6"/>
    <p:sldLayoutId id="2147484022" r:id="rId7"/>
    <p:sldLayoutId id="2147484023" r:id="rId8"/>
    <p:sldLayoutId id="2147484024" r:id="rId9"/>
    <p:sldLayoutId id="2147484025" r:id="rId10"/>
    <p:sldLayoutId id="2147484026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lang="en-US" altLang="en-US" sz="3200" b="0" i="0" kern="1200" dirty="0">
          <a:solidFill>
            <a:schemeClr val="accent1">
              <a:lumMod val="75000"/>
            </a:schemeClr>
          </a:solidFill>
          <a:latin typeface="Noto Sans CJK TC Medium" panose="020B0500000000000000" pitchFamily="34" charset="-128"/>
          <a:ea typeface="Noto Sans CJK TC Medium" panose="020B0500000000000000" pitchFamily="34" charset="-128"/>
          <a:cs typeface="Noto Nastaliq Urdu" panose="020B0502040504020204" pitchFamily="34" charset="-78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b="0" i="0" kern="1200">
          <a:solidFill>
            <a:schemeClr val="tx1"/>
          </a:solidFill>
          <a:latin typeface="Noto Sans CJK TC Regular" panose="020B0500000000000000" pitchFamily="34" charset="-128"/>
          <a:ea typeface="Noto Sans CJK TC Regular" panose="020B0500000000000000" pitchFamily="34" charset="-128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8E714339-73D4-434E-B6FF-1582A5C22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24AC1C7-4E5F-D745-BF5A-FE530B0A28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zh-TW" altLang="en-US" dirty="0"/>
              <a:t>編輯母片文字樣式
第二層
第三層
第四層
第五層</a:t>
            </a:r>
            <a:endParaRPr 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CEEBECD-587E-8144-851B-EE5EDCCC7D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9324AC-2FDE-8443-BA4D-4CF6B5BD84CA}" type="datetimeFigureOut">
              <a:rPr lang="en-US" smtClean="0"/>
              <a:t>12/21/20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798EA10-2953-B346-831D-7BA0A1BE87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261D3E8-52E9-4E4C-A6F0-0AC838E47D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592F49-B75C-154F-9F7E-B1CE5C246B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193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28" r:id="rId1"/>
    <p:sldLayoutId id="2147484029" r:id="rId2"/>
    <p:sldLayoutId id="2147484030" r:id="rId3"/>
    <p:sldLayoutId id="2147484031" r:id="rId4"/>
    <p:sldLayoutId id="2147484032" r:id="rId5"/>
    <p:sldLayoutId id="2147484033" r:id="rId6"/>
    <p:sldLayoutId id="2147484034" r:id="rId7"/>
    <p:sldLayoutId id="2147484035" r:id="rId8"/>
    <p:sldLayoutId id="2147484036" r:id="rId9"/>
    <p:sldLayoutId id="2147484037" r:id="rId10"/>
    <p:sldLayoutId id="214748403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>
          <a:solidFill>
            <a:srgbClr val="6B412B"/>
          </a:solidFill>
          <a:latin typeface="Noto Sans CJK TC Medium" panose="020B0500000000000000" pitchFamily="34" charset="-128"/>
          <a:ea typeface="Noto Sans CJK TC Medium" panose="020B0500000000000000" pitchFamily="34" charset="-128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Noto Sans CJK TC Regular" panose="020B0500000000000000" pitchFamily="34" charset="-128"/>
          <a:ea typeface="Noto Sans CJK TC Regular" panose="020B0500000000000000" pitchFamily="34" charset="-128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0587298D-3D77-EE4A-9D90-54DF78E36F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530E41F-51F6-4F4B-98B2-5651F4522D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zh-TW" altLang="en-US" dirty="0"/>
              <a:t>編輯母片文字樣式
第二層
第三層
第四層
第五層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293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40" r:id="rId1"/>
    <p:sldLayoutId id="2147484041" r:id="rId2"/>
    <p:sldLayoutId id="2147484042" r:id="rId3"/>
    <p:sldLayoutId id="2147484043" r:id="rId4"/>
    <p:sldLayoutId id="2147484044" r:id="rId5"/>
    <p:sldLayoutId id="2147484045" r:id="rId6"/>
    <p:sldLayoutId id="2147484046" r:id="rId7"/>
    <p:sldLayoutId id="2147484047" r:id="rId8"/>
    <p:sldLayoutId id="2147484048" r:id="rId9"/>
    <p:sldLayoutId id="2147484049" r:id="rId10"/>
    <p:sldLayoutId id="214748405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>
          <a:solidFill>
            <a:schemeClr val="accent6">
              <a:lumMod val="50000"/>
            </a:schemeClr>
          </a:solidFill>
          <a:latin typeface="Noto Sans CJK TC Medium" panose="020B0500000000000000" pitchFamily="34" charset="-128"/>
          <a:ea typeface="Noto Sans CJK TC Medium" panose="020B0500000000000000" pitchFamily="34" charset="-128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Noto Sans CJK TC Regular" panose="020B0500000000000000" pitchFamily="34" charset="-128"/>
          <a:ea typeface="Noto Sans CJK TC Regular" panose="020B0500000000000000" pitchFamily="34" charset="-128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hyperlink" Target="http://www-bcf.usc.edu/~gareth/ISL/" TargetMode="External"/><Relationship Id="rId1" Type="http://schemas.openxmlformats.org/officeDocument/2006/relationships/slideLayout" Target="../slideLayouts/slideLayout47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6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win-vector.com/2011/09/14/the-simpler-derivation-of-logistic-regression/" TargetMode="External"/><Relationship Id="rId1" Type="http://schemas.openxmlformats.org/officeDocument/2006/relationships/slideLayout" Target="../slideLayouts/slideLayout6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hyperlink" Target="https://www.manning.com/books/practical-data-science-with-r-second-edition" TargetMode="External"/><Relationship Id="rId1" Type="http://schemas.openxmlformats.org/officeDocument/2006/relationships/slideLayout" Target="../slideLayouts/slideLayout47.xml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69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hyperlink" Target="https://r4ds.had.co.nz/" TargetMode="External"/><Relationship Id="rId1" Type="http://schemas.openxmlformats.org/officeDocument/2006/relationships/slideLayout" Target="../slideLayouts/slideLayout47.xml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9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9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9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4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4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4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Supervised3</a:t>
            </a:r>
            <a:br>
              <a:rPr lang="en-US" dirty="0"/>
            </a:br>
            <a:r>
              <a:rPr lang="en-US" dirty="0"/>
              <a:t>Logistic regression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sz="2800" dirty="0" err="1">
                <a:latin typeface="Noto Sans CJK TC Regular" panose="020B0500000000000000" pitchFamily="34" charset="-128"/>
                <a:ea typeface="Noto Sans CJK TC Regular" panose="020B0500000000000000" pitchFamily="34" charset="-128"/>
              </a:rPr>
              <a:t>資料科學</a:t>
            </a:r>
            <a:r>
              <a:rPr lang="en-US" altLang="zh-TW" sz="2800" dirty="0">
                <a:ea typeface="新細明體"/>
              </a:rPr>
              <a:t> Data Science</a:t>
            </a:r>
            <a:endParaRPr lang="en-US" altLang="zh-TW" sz="2800" dirty="0">
              <a:ea typeface="新細明體"/>
              <a:cs typeface="Calibri"/>
            </a:endParaRPr>
          </a:p>
          <a:p>
            <a:pPr>
              <a:lnSpc>
                <a:spcPct val="100000"/>
              </a:lnSpc>
            </a:pPr>
            <a:r>
              <a:rPr lang="en-US" altLang="zh-TW" sz="2800" dirty="0" err="1">
                <a:latin typeface="Noto Sans CJK TC Regular" panose="020B0500000000000000" pitchFamily="34" charset="-128"/>
                <a:ea typeface="Noto Sans CJK TC Regular" panose="020B0500000000000000" pitchFamily="34" charset="-128"/>
              </a:rPr>
              <a:t>張家銘</a:t>
            </a:r>
            <a:r>
              <a:rPr lang="en-US" altLang="zh-TW" sz="2800" dirty="0">
                <a:ea typeface="新細明體"/>
              </a:rPr>
              <a:t> Jia-Ming Chang</a:t>
            </a:r>
            <a:endParaRPr lang="en-US" altLang="zh-TW" sz="2800" dirty="0">
              <a:ea typeface="新細明體"/>
              <a:cs typeface="Calibri"/>
            </a:endParaRPr>
          </a:p>
          <a:p>
            <a:pPr>
              <a:lnSpc>
                <a:spcPct val="100000"/>
              </a:lnSpc>
            </a:pPr>
            <a:r>
              <a:rPr lang="en-US" altLang="zh-TW" sz="2800" dirty="0" err="1">
                <a:latin typeface="Noto Sans CJK TC Regular" panose="020B0500000000000000" pitchFamily="34" charset="-128"/>
                <a:ea typeface="Noto Sans CJK TC Regular" panose="020B0500000000000000" pitchFamily="34" charset="-128"/>
                <a:cs typeface="Calibri"/>
              </a:rPr>
              <a:t>政治大學資訊科學系</a:t>
            </a:r>
            <a:endParaRPr lang="en-US" altLang="zh-TW" sz="2800" dirty="0">
              <a:latin typeface="Noto Sans CJK TC Regular" panose="020B0500000000000000" pitchFamily="34" charset="-128"/>
              <a:ea typeface="Noto Sans CJK TC Regular" panose="020B0500000000000000" pitchFamily="34" charset="-128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6581001"/>
            <a:ext cx="743849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200">
                <a:solidFill>
                  <a:schemeClr val="bg1"/>
                </a:solidFill>
              </a:rPr>
              <a:t>The slide is</a:t>
            </a:r>
            <a:r>
              <a:rPr lang="en-US" altLang="zh-TW" sz="1200">
                <a:solidFill>
                  <a:schemeClr val="bg1"/>
                </a:solidFill>
              </a:rPr>
              <a:t>only</a:t>
            </a:r>
            <a:r>
              <a:rPr lang="zh-TW" altLang="en-US" sz="1200">
                <a:solidFill>
                  <a:schemeClr val="bg1"/>
                </a:solidFill>
              </a:rPr>
              <a:t> for educational purposes</a:t>
            </a:r>
            <a:r>
              <a:rPr lang="en-US" altLang="zh-TW" sz="1200">
                <a:solidFill>
                  <a:schemeClr val="bg1"/>
                </a:solidFill>
              </a:rPr>
              <a:t>. I</a:t>
            </a:r>
            <a:r>
              <a:rPr lang="zh-TW" altLang="en-US" sz="1200">
                <a:solidFill>
                  <a:schemeClr val="bg1"/>
                </a:solidFill>
              </a:rPr>
              <a:t>f </a:t>
            </a:r>
            <a:r>
              <a:rPr lang="en-US" altLang="zh-TW" sz="1200">
                <a:solidFill>
                  <a:schemeClr val="bg1"/>
                </a:solidFill>
              </a:rPr>
              <a:t>any </a:t>
            </a:r>
            <a:r>
              <a:rPr lang="zh-TW" altLang="en-US" sz="1200">
                <a:solidFill>
                  <a:schemeClr val="bg1"/>
                </a:solidFill>
              </a:rPr>
              <a:t>infringement</a:t>
            </a:r>
            <a:r>
              <a:rPr lang="en-US" altLang="zh-TW" sz="1200">
                <a:solidFill>
                  <a:schemeClr val="bg1"/>
                </a:solidFill>
              </a:rPr>
              <a:t>, please contact me</a:t>
            </a:r>
            <a:r>
              <a:rPr lang="zh-TW" altLang="en-US" sz="1200">
                <a:solidFill>
                  <a:schemeClr val="bg1"/>
                </a:solidFill>
              </a:rPr>
              <a:t>, </a:t>
            </a:r>
            <a:r>
              <a:rPr lang="en-US" altLang="zh-TW" sz="1200">
                <a:solidFill>
                  <a:schemeClr val="bg1"/>
                </a:solidFill>
              </a:rPr>
              <a:t>we will </a:t>
            </a:r>
            <a:r>
              <a:rPr lang="zh-TW" altLang="en-US" sz="1200">
                <a:solidFill>
                  <a:schemeClr val="bg1"/>
                </a:solidFill>
              </a:rPr>
              <a:t>correct immediately</a:t>
            </a:r>
            <a:r>
              <a:rPr lang="en-US" altLang="zh-TW" sz="1200">
                <a:solidFill>
                  <a:schemeClr val="bg1"/>
                </a:solidFill>
              </a:rPr>
              <a:t>.</a:t>
            </a:r>
            <a:endParaRPr lang="zh-TW" altLang="en-US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73342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Not Linear Regression?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400" dirty="0">
                    <a:solidFill>
                      <a:schemeClr val="bg2">
                        <a:lumMod val="25000"/>
                      </a:schemeClr>
                    </a:solidFill>
                  </a:rPr>
                  <a:t> three possible diagnoses</a:t>
                </a:r>
              </a:p>
              <a:p>
                <a:endParaRPr lang="en-US" sz="2400" dirty="0">
                  <a:solidFill>
                    <a:schemeClr val="bg2">
                      <a:lumMod val="25000"/>
                    </a:schemeClr>
                  </a:solidFill>
                </a:endParaRPr>
              </a:p>
              <a:p>
                <a:pPr marL="342900" lvl="1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Cambria Math" charset="0"/>
                        </a:rPr>
                        <m:t>𝑌</m:t>
                      </m:r>
                      <m:r>
                        <a:rPr lang="en-US" sz="2000" b="0" i="1" smtClean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Cambria Math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mr-IN" sz="2000" i="1" smtClean="0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mr-IN" sz="2000" i="1" smtClean="0">
                                  <a:solidFill>
                                    <a:schemeClr val="bg2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eqArrPr>
                            <m:e>
                              <m:r>
                                <a:rPr lang="en-US" sz="2000" b="0" i="1" smtClean="0">
                                  <a:solidFill>
                                    <a:schemeClr val="bg2">
                                      <a:lumMod val="25000"/>
                                    </a:schemeClr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1,</m:t>
                              </m:r>
                              <m:r>
                                <m:rPr>
                                  <m:nor/>
                                </m:rPr>
                                <a:rPr lang="en-US" sz="2000" b="0" i="0" smtClean="0">
                                  <a:solidFill>
                                    <a:schemeClr val="bg2">
                                      <a:lumMod val="25000"/>
                                    </a:schemeClr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sz="2000" b="0" i="0" smtClean="0">
                                  <a:solidFill>
                                    <a:schemeClr val="bg2">
                                      <a:lumMod val="25000"/>
                                    </a:schemeClr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if</m:t>
                              </m:r>
                              <m:r>
                                <m:rPr>
                                  <m:nor/>
                                </m:rPr>
                                <a:rPr lang="en-US" sz="2000" b="0" i="0" smtClean="0">
                                  <a:solidFill>
                                    <a:schemeClr val="bg2">
                                      <a:lumMod val="25000"/>
                                    </a:schemeClr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sz="2000" b="0" i="0" smtClean="0">
                                  <a:solidFill>
                                    <a:schemeClr val="bg2">
                                      <a:lumMod val="25000"/>
                                    </a:schemeClr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stroke</m:t>
                              </m:r>
                            </m:e>
                            <m:e>
                              <m:r>
                                <a:rPr lang="en-US" sz="2000" b="0" i="1" smtClean="0">
                                  <a:solidFill>
                                    <a:schemeClr val="bg2">
                                      <a:lumMod val="25000"/>
                                    </a:schemeClr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2,</m:t>
                              </m:r>
                              <m:r>
                                <m:rPr>
                                  <m:nor/>
                                </m:rPr>
                                <a:rPr lang="en-US" sz="2000" b="0" i="0" smtClean="0">
                                  <a:solidFill>
                                    <a:schemeClr val="bg2">
                                      <a:lumMod val="25000"/>
                                    </a:schemeClr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sz="2000" b="0" i="0" smtClean="0">
                                  <a:solidFill>
                                    <a:schemeClr val="bg2">
                                      <a:lumMod val="25000"/>
                                    </a:schemeClr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if</m:t>
                              </m:r>
                              <m:r>
                                <m:rPr>
                                  <m:nor/>
                                </m:rPr>
                                <a:rPr lang="en-US" sz="2000" b="0" i="0" smtClean="0">
                                  <a:solidFill>
                                    <a:schemeClr val="bg2">
                                      <a:lumMod val="25000"/>
                                    </a:schemeClr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sz="2000" b="0" i="0" smtClean="0">
                                  <a:solidFill>
                                    <a:schemeClr val="bg2">
                                      <a:lumMod val="25000"/>
                                    </a:schemeClr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drug</m:t>
                              </m:r>
                              <m:r>
                                <m:rPr>
                                  <m:nor/>
                                </m:rPr>
                                <a:rPr lang="en-US" sz="2000" b="0" i="0" smtClean="0">
                                  <a:solidFill>
                                    <a:schemeClr val="bg2">
                                      <a:lumMod val="25000"/>
                                    </a:schemeClr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sz="2000" b="0" i="0" smtClean="0">
                                  <a:solidFill>
                                    <a:schemeClr val="bg2">
                                      <a:lumMod val="25000"/>
                                    </a:schemeClr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overdose</m:t>
                              </m:r>
                            </m:e>
                            <m:e>
                              <m:r>
                                <a:rPr lang="en-US" sz="2000" b="0" i="1" smtClean="0">
                                  <a:solidFill>
                                    <a:schemeClr val="bg2">
                                      <a:lumMod val="25000"/>
                                    </a:schemeClr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3,</m:t>
                              </m:r>
                              <m:r>
                                <m:rPr>
                                  <m:nor/>
                                </m:rPr>
                                <a:rPr lang="en-US" sz="2000" b="0" i="0" smtClean="0">
                                  <a:solidFill>
                                    <a:schemeClr val="bg2">
                                      <a:lumMod val="25000"/>
                                    </a:schemeClr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sz="2000" b="0" i="0" smtClean="0">
                                  <a:solidFill>
                                    <a:schemeClr val="bg2">
                                      <a:lumMod val="25000"/>
                                    </a:schemeClr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if</m:t>
                              </m:r>
                              <m:r>
                                <m:rPr>
                                  <m:nor/>
                                </m:rPr>
                                <a:rPr lang="en-US" sz="2000" b="0" i="0" smtClean="0">
                                  <a:solidFill>
                                    <a:schemeClr val="bg2">
                                      <a:lumMod val="25000"/>
                                    </a:schemeClr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sz="2000" b="0" i="0" smtClean="0">
                                  <a:solidFill>
                                    <a:schemeClr val="bg2">
                                      <a:lumMod val="25000"/>
                                    </a:schemeClr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epileptic</m:t>
                              </m:r>
                              <m:r>
                                <m:rPr>
                                  <m:nor/>
                                </m:rPr>
                                <a:rPr lang="en-US" sz="2000">
                                  <a:solidFill>
                                    <a:schemeClr val="bg2">
                                      <a:lumMod val="25000"/>
                                    </a:schemeClr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sz="2000">
                                  <a:solidFill>
                                    <a:schemeClr val="bg2">
                                      <a:lumMod val="25000"/>
                                    </a:schemeClr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seizure</m:t>
                              </m:r>
                              <m:r>
                                <m:rPr>
                                  <m:nor/>
                                </m:rPr>
                                <a:rPr lang="en-US" sz="2000">
                                  <a:solidFill>
                                    <a:schemeClr val="bg2">
                                      <a:lumMod val="25000"/>
                                    </a:schemeClr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000" dirty="0">
                  <a:solidFill>
                    <a:schemeClr val="bg2">
                      <a:lumMod val="25000"/>
                    </a:schemeClr>
                  </a:solidFill>
                  <a:latin typeface="Cambria Math" charset="0"/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33333" b="-181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9B6A0372-E60B-4998-89CE-113C78D2BE99}"/>
              </a:ext>
            </a:extLst>
          </p:cNvPr>
          <p:cNvSpPr txBox="1"/>
          <p:nvPr/>
        </p:nvSpPr>
        <p:spPr>
          <a:xfrm>
            <a:off x="1251506" y="6529322"/>
            <a:ext cx="8063153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1200" i="1" dirty="0">
                <a:solidFill>
                  <a:srgbClr val="FFFFFF"/>
                </a:solidFill>
                <a:ea typeface="新細明體"/>
                <a:cs typeface="Calibri"/>
              </a:rPr>
              <a:t>An Introduction to Statistical Learning with Applications in R</a:t>
            </a:r>
            <a:r>
              <a:rPr lang="en-US" altLang="zh-TW" sz="1200" dirty="0">
                <a:solidFill>
                  <a:srgbClr val="FFFFFF"/>
                </a:solidFill>
                <a:ea typeface="新細明體"/>
                <a:cs typeface="Calibri"/>
              </a:rPr>
              <a:t> by Gareth James, Daniela Witten, Trevor Hastie, Robert </a:t>
            </a:r>
            <a:r>
              <a:rPr lang="en-US" altLang="zh-TW" sz="1200" dirty="0" err="1">
                <a:solidFill>
                  <a:srgbClr val="FFFFFF"/>
                </a:solidFill>
                <a:ea typeface="新細明體"/>
                <a:cs typeface="Calibri"/>
              </a:rPr>
              <a:t>Tibshirani</a:t>
            </a:r>
            <a:r>
              <a:rPr lang="en-US" altLang="zh-TW" sz="1200" dirty="0">
                <a:solidFill>
                  <a:srgbClr val="FFFFFF"/>
                </a:solidFill>
                <a:ea typeface="新細明體"/>
                <a:cs typeface="Calibri"/>
              </a:rPr>
              <a:t>​</a:t>
            </a:r>
            <a:endParaRPr lang="zh-TW" altLang="en-US" sz="1200" dirty="0"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388184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724" y="1690690"/>
            <a:ext cx="8775121" cy="4378514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Pr</a:t>
            </a:r>
            <a:r>
              <a:rPr lang="en-US" dirty="0"/>
              <a:t>(default=</a:t>
            </a:r>
            <a:r>
              <a:rPr lang="en-US" dirty="0" err="1"/>
              <a:t>Yes|balance</a:t>
            </a:r>
            <a:r>
              <a:rPr lang="en-US" dirty="0"/>
              <a:t>)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EFFDE6E9-C9AA-1D40-A2D5-A6C7E26E235A}"/>
              </a:ext>
            </a:extLst>
          </p:cNvPr>
          <p:cNvSpPr txBox="1"/>
          <p:nvPr/>
        </p:nvSpPr>
        <p:spPr>
          <a:xfrm>
            <a:off x="22301" y="6432431"/>
            <a:ext cx="923321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>
              <a:defRPr sz="1200">
                <a:solidFill>
                  <a:schemeClr val="bg1"/>
                </a:solidFill>
                <a:ea typeface="+mn-lt"/>
                <a:cs typeface="+mn-lt"/>
              </a:defRPr>
            </a:lvl1pPr>
          </a:lstStyle>
          <a:p>
            <a:r>
              <a:rPr lang="en" altLang="zh-TW" dirty="0"/>
              <a:t>Figure4.1, p129, An Introduction to Statistical Learning, with applications in R"  (Springer, 2013) with permission from the authors: G. James, D. Witten,  T. Hastie and R. </a:t>
            </a:r>
            <a:r>
              <a:rPr lang="en" altLang="zh-TW" dirty="0" err="1"/>
              <a:t>Tibshirani</a:t>
            </a:r>
            <a:r>
              <a:rPr lang="en" altLang="zh-TW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709979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i="1" dirty="0"/>
              <a:t>p</a:t>
            </a:r>
            <a:r>
              <a:rPr lang="en-US" altLang="zh-TW" dirty="0"/>
              <a:t>(x) be a linear function of</a:t>
            </a:r>
            <a:r>
              <a:rPr lang="en-US" altLang="zh-TW" i="1" dirty="0"/>
              <a:t> x?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864412"/>
          </a:xfrm>
        </p:spPr>
        <p:txBody>
          <a:bodyPr>
            <a:normAutofit/>
          </a:bodyPr>
          <a:lstStyle/>
          <a:p>
            <a:r>
              <a:rPr lang="mr-IN" i="1" dirty="0" err="1">
                <a:solidFill>
                  <a:schemeClr val="bg2">
                    <a:lumMod val="25000"/>
                  </a:schemeClr>
                </a:solidFill>
              </a:rPr>
              <a:t>p</a:t>
            </a:r>
            <a:r>
              <a:rPr lang="mr-IN" dirty="0">
                <a:solidFill>
                  <a:schemeClr val="bg2">
                    <a:lumMod val="25000"/>
                  </a:schemeClr>
                </a:solidFill>
              </a:rPr>
              <a:t>(</a:t>
            </a:r>
            <a:r>
              <a:rPr lang="mr-IN" i="1" dirty="0">
                <a:solidFill>
                  <a:schemeClr val="bg2">
                    <a:lumMod val="25000"/>
                  </a:schemeClr>
                </a:solidFill>
              </a:rPr>
              <a:t>X</a:t>
            </a:r>
            <a:r>
              <a:rPr lang="mr-IN" dirty="0">
                <a:solidFill>
                  <a:schemeClr val="bg2">
                    <a:lumMod val="25000"/>
                  </a:schemeClr>
                </a:solidFill>
              </a:rPr>
              <a:t>)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mr-IN" dirty="0">
                <a:solidFill>
                  <a:schemeClr val="bg2">
                    <a:lumMod val="25000"/>
                  </a:schemeClr>
                </a:solidFill>
              </a:rPr>
              <a:t>= Pr(</a:t>
            </a:r>
            <a:r>
              <a:rPr lang="mr-IN" i="1" dirty="0" err="1">
                <a:solidFill>
                  <a:schemeClr val="bg2">
                    <a:lumMod val="25000"/>
                  </a:schemeClr>
                </a:solidFill>
              </a:rPr>
              <a:t>Y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mr-IN" dirty="0">
                <a:solidFill>
                  <a:schemeClr val="bg2">
                    <a:lumMod val="25000"/>
                  </a:schemeClr>
                </a:solidFill>
              </a:rPr>
              <a:t>=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mr-IN" dirty="0">
                <a:solidFill>
                  <a:schemeClr val="bg2">
                    <a:lumMod val="25000"/>
                  </a:schemeClr>
                </a:solidFill>
              </a:rPr>
              <a:t>1|</a:t>
            </a:r>
            <a:r>
              <a:rPr lang="mr-IN" i="1" dirty="0">
                <a:solidFill>
                  <a:schemeClr val="bg2">
                    <a:lumMod val="25000"/>
                  </a:schemeClr>
                </a:solidFill>
              </a:rPr>
              <a:t>X</a:t>
            </a:r>
            <a:r>
              <a:rPr lang="mr-IN" dirty="0">
                <a:solidFill>
                  <a:schemeClr val="bg2">
                    <a:lumMod val="25000"/>
                  </a:schemeClr>
                </a:solidFill>
              </a:rPr>
              <a:t>) =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mr-IN" dirty="0">
                <a:solidFill>
                  <a:schemeClr val="bg2">
                    <a:lumMod val="25000"/>
                  </a:schemeClr>
                </a:solidFill>
              </a:rPr>
              <a:t>β</a:t>
            </a:r>
            <a:r>
              <a:rPr lang="mr-IN" baseline="-25000" dirty="0">
                <a:solidFill>
                  <a:schemeClr val="bg2">
                    <a:lumMod val="25000"/>
                  </a:schemeClr>
                </a:solidFill>
              </a:rPr>
              <a:t>0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mr-IN" dirty="0">
                <a:solidFill>
                  <a:schemeClr val="bg2">
                    <a:lumMod val="25000"/>
                  </a:schemeClr>
                </a:solidFill>
              </a:rPr>
              <a:t>+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mr-IN" dirty="0">
                <a:solidFill>
                  <a:schemeClr val="bg2">
                    <a:lumMod val="25000"/>
                  </a:schemeClr>
                </a:solidFill>
              </a:rPr>
              <a:t>β</a:t>
            </a:r>
            <a:r>
              <a:rPr lang="mr-IN" baseline="-25000" dirty="0">
                <a:solidFill>
                  <a:schemeClr val="bg2">
                    <a:lumMod val="25000"/>
                  </a:schemeClr>
                </a:solidFill>
              </a:rPr>
              <a:t>1</a:t>
            </a:r>
            <a:r>
              <a:rPr lang="mr-IN" i="1" dirty="0">
                <a:solidFill>
                  <a:schemeClr val="bg2">
                    <a:lumMod val="25000"/>
                  </a:schemeClr>
                </a:solidFill>
              </a:rPr>
              <a:t>X</a:t>
            </a:r>
            <a:endParaRPr lang="en-US" i="1" dirty="0">
              <a:solidFill>
                <a:schemeClr val="bg2">
                  <a:lumMod val="25000"/>
                </a:schemeClr>
              </a:solidFill>
            </a:endParaRPr>
          </a:p>
          <a:p>
            <a:pPr lvl="1">
              <a:lnSpc>
                <a:spcPct val="100000"/>
              </a:lnSpc>
            </a:pPr>
            <a:r>
              <a:rPr lang="mr-IN" i="1" dirty="0" err="1">
                <a:solidFill>
                  <a:schemeClr val="bg2">
                    <a:lumMod val="25000"/>
                  </a:schemeClr>
                </a:solidFill>
              </a:rPr>
              <a:t>p</a:t>
            </a:r>
            <a:r>
              <a:rPr lang="mr-IN" dirty="0">
                <a:solidFill>
                  <a:schemeClr val="bg2">
                    <a:lumMod val="25000"/>
                  </a:schemeClr>
                </a:solidFill>
              </a:rPr>
              <a:t>(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default=Yes</a:t>
            </a:r>
            <a:r>
              <a:rPr lang="mr-IN" dirty="0">
                <a:solidFill>
                  <a:schemeClr val="bg2">
                    <a:lumMod val="25000"/>
                  </a:schemeClr>
                </a:solidFill>
              </a:rPr>
              <a:t>)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mr-IN" dirty="0">
                <a:solidFill>
                  <a:schemeClr val="bg2">
                    <a:lumMod val="25000"/>
                  </a:schemeClr>
                </a:solidFill>
              </a:rPr>
              <a:t>=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mr-IN" dirty="0">
                <a:solidFill>
                  <a:schemeClr val="bg2">
                    <a:lumMod val="25000"/>
                  </a:schemeClr>
                </a:solidFill>
              </a:rPr>
              <a:t>β</a:t>
            </a:r>
            <a:r>
              <a:rPr lang="mr-IN" baseline="-25000" dirty="0">
                <a:solidFill>
                  <a:schemeClr val="bg2">
                    <a:lumMod val="25000"/>
                  </a:schemeClr>
                </a:solidFill>
              </a:rPr>
              <a:t>0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mr-IN" dirty="0">
                <a:solidFill>
                  <a:schemeClr val="bg2">
                    <a:lumMod val="25000"/>
                  </a:schemeClr>
                </a:solidFill>
              </a:rPr>
              <a:t>+ β</a:t>
            </a:r>
            <a:r>
              <a:rPr lang="mr-IN" baseline="-25000" dirty="0">
                <a:solidFill>
                  <a:schemeClr val="bg2">
                    <a:lumMod val="25000"/>
                  </a:schemeClr>
                </a:solidFill>
              </a:rPr>
              <a:t>1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balance</a:t>
            </a:r>
          </a:p>
          <a:p>
            <a:pPr lvl="1">
              <a:lnSpc>
                <a:spcPct val="100000"/>
              </a:lnSpc>
            </a:pPr>
            <a:endParaRPr lang="mr-IN" i="1" dirty="0"/>
          </a:p>
          <a:p>
            <a:pPr lvl="1">
              <a:lnSpc>
                <a:spcPct val="100000"/>
              </a:lnSpc>
            </a:pPr>
            <a:endParaRPr lang="mr-IN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6393" y="2824119"/>
            <a:ext cx="4631215" cy="3559529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2E56BD3C-B966-F345-BAC7-EE1E42C7D988}"/>
              </a:ext>
            </a:extLst>
          </p:cNvPr>
          <p:cNvSpPr txBox="1"/>
          <p:nvPr/>
        </p:nvSpPr>
        <p:spPr>
          <a:xfrm>
            <a:off x="200722" y="6440939"/>
            <a:ext cx="8920976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>
              <a:defRPr sz="1200">
                <a:solidFill>
                  <a:schemeClr val="bg1"/>
                </a:solidFill>
                <a:ea typeface="+mn-lt"/>
                <a:cs typeface="+mn-lt"/>
              </a:defRPr>
            </a:lvl1pPr>
          </a:lstStyle>
          <a:p>
            <a:r>
              <a:rPr lang="en" altLang="zh-TW" dirty="0"/>
              <a:t>Figure4.2, p131, An Introduction to Statistical Learning, with applications in R"  (Springer, 2013) with permission from the authors: G. James, D. Witten,  T. Hastie and R. </a:t>
            </a:r>
            <a:r>
              <a:rPr lang="en" altLang="zh-TW" dirty="0" err="1"/>
              <a:t>Tibshirani</a:t>
            </a:r>
            <a:r>
              <a:rPr lang="en" altLang="zh-TW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396202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Diminishing returns</a:t>
            </a:r>
            <a:endParaRPr 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chemeClr val="bg2">
                    <a:lumMod val="25000"/>
                  </a:schemeClr>
                </a:solidFill>
                <a:latin typeface="+mn-lt"/>
              </a:rPr>
              <a:t>in principle we can always 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predict </a:t>
            </a:r>
            <a:r>
              <a:rPr lang="en-US" i="1" dirty="0">
                <a:solidFill>
                  <a:schemeClr val="bg2">
                    <a:lumMod val="25000"/>
                  </a:schemeClr>
                </a:solidFill>
              </a:rPr>
              <a:t>p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(</a:t>
            </a:r>
            <a:r>
              <a:rPr lang="en-US" i="1" dirty="0">
                <a:solidFill>
                  <a:schemeClr val="bg2">
                    <a:lumMod val="25000"/>
                  </a:schemeClr>
                </a:solidFill>
              </a:rPr>
              <a:t>X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) &lt;  0 for some values of </a:t>
            </a:r>
            <a:r>
              <a:rPr lang="en-US" i="1" dirty="0">
                <a:solidFill>
                  <a:schemeClr val="bg2">
                    <a:lumMod val="25000"/>
                  </a:schemeClr>
                </a:solidFill>
              </a:rPr>
              <a:t>X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 </a:t>
            </a:r>
          </a:p>
          <a:p>
            <a:pPr lvl="1">
              <a:lnSpc>
                <a:spcPct val="100000"/>
              </a:lnSpc>
            </a:pPr>
            <a:r>
              <a:rPr lang="en-US" i="1" dirty="0">
                <a:solidFill>
                  <a:schemeClr val="bg2">
                    <a:lumMod val="25000"/>
                  </a:schemeClr>
                </a:solidFill>
              </a:rPr>
              <a:t>p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(</a:t>
            </a:r>
            <a:r>
              <a:rPr lang="en-US" i="1" dirty="0">
                <a:solidFill>
                  <a:schemeClr val="bg2">
                    <a:lumMod val="25000"/>
                  </a:schemeClr>
                </a:solidFill>
              </a:rPr>
              <a:t>X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) &gt;  1 for others</a:t>
            </a:r>
            <a:endParaRPr lang="en-US" altLang="zh-TW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4432133" y="6532233"/>
            <a:ext cx="4711867" cy="276999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Credit by http://www.stat.cmu.edu/~cshalizi/uADA/12/lectures/ch12.pdf</a:t>
            </a:r>
            <a:endParaRPr lang="en-US" sz="1200" dirty="0">
              <a:solidFill>
                <a:schemeClr val="bg1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264511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7886700" cy="1190627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trike="sngStrike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trike="sngStrike" smtClean="0">
                            <a:latin typeface="Cambria Math" charset="0"/>
                          </a:rPr>
                          <m:t>𝑝</m:t>
                        </m:r>
                        <m:d>
                          <m:dPr>
                            <m:ctrlPr>
                              <a:rPr lang="en-US" b="0" i="1" strike="sngStrike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trike="sngStrike" smtClean="0">
                                <a:latin typeface="Cambria Math" charset="0"/>
                              </a:rPr>
                              <m:t>𝑋</m:t>
                            </m:r>
                          </m:e>
                        </m:d>
                        <m:r>
                          <a:rPr lang="en-US" b="0" i="1" strike="sngStrike" smtClean="0">
                            <a:latin typeface="Cambria Math" charset="0"/>
                          </a:rPr>
                          <m:t>=</m:t>
                        </m:r>
                        <m:r>
                          <a:rPr lang="en-US" i="1" strike="sngStrike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i="1" strike="sngStrike"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i="1" strike="sngStrike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 strike="sngStrike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trike="sngStrike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i="1" strike="sngStrike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i="1" strike="sngStrike">
                        <a:latin typeface="Cambria Math" charset="0"/>
                      </a:rPr>
                      <m:t>𝑋</m:t>
                    </m:r>
                    <m:r>
                      <a:rPr lang="en-US" i="1">
                        <a:latin typeface="Cambria Math" charset="0"/>
                      </a:rPr>
                      <m:t> </m:t>
                    </m:r>
                  </m:oMath>
                </a14:m>
                <a:endParaRPr lang="en-US" i="1" dirty="0">
                  <a:latin typeface="Cambria Math" charset="0"/>
                </a:endParaRP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𝑋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mr-I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charset="0"/>
                              </a:rPr>
                              <m:t>𝑋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latin typeface="Cambria Math" charset="0"/>
                          </a:rPr>
                          <m:t>1+</m:t>
                        </m:r>
                        <m:sSup>
                          <m:sSupPr>
                            <m:ctrlPr>
                              <a:rPr lang="mr-I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i="1">
                                <a:latin typeface="Cambria Math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charset="0"/>
                              </a:rPr>
                              <m:t>𝑋</m:t>
                            </m:r>
                          </m:sup>
                        </m:sSup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7886700" cy="1190627"/>
              </a:xfrm>
              <a:blipFill>
                <a:blip r:embed="rId2"/>
                <a:stretch>
                  <a:fillRect l="-643" t="-53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8429" y="1977654"/>
            <a:ext cx="5467156" cy="414669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582063" y="2540594"/>
            <a:ext cx="18646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Helvetica" charset="0"/>
              </a:rPr>
              <a:t> </a:t>
            </a:r>
            <a:r>
              <a:rPr lang="en-US" i="1" dirty="0">
                <a:latin typeface="Helvetica" charset="0"/>
              </a:rPr>
              <a:t>S</a:t>
            </a:r>
            <a:r>
              <a:rPr lang="en-US" dirty="0">
                <a:latin typeface="Helvetica" charset="0"/>
              </a:rPr>
              <a:t>-shaped curve</a:t>
            </a:r>
            <a:endParaRPr lang="en-US" dirty="0">
              <a:effectLst/>
              <a:latin typeface="Helvetica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7F6829-D15B-4D84-8046-D45537AAEB53}"/>
              </a:ext>
            </a:extLst>
          </p:cNvPr>
          <p:cNvSpPr txBox="1"/>
          <p:nvPr/>
        </p:nvSpPr>
        <p:spPr>
          <a:xfrm>
            <a:off x="556226" y="6581995"/>
            <a:ext cx="8663623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ea typeface="+mn-lt"/>
                <a:cs typeface="+mn-lt"/>
              </a:rPr>
              <a:t>Figure4.2, </a:t>
            </a:r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An Introduction to Statistical Learning with Applications in R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 by Gareth James, Daniela Witten, Trevor Hastie, Robert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Tibshirani</a:t>
            </a:r>
            <a:br>
              <a:rPr lang="en-US" altLang="zh-TW" dirty="0">
                <a:solidFill>
                  <a:schemeClr val="bg1"/>
                </a:solidFill>
              </a:rPr>
            </a:br>
            <a:endParaRPr lang="zh-TW" altLang="en-US" dirty="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063404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Odds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chemeClr val="bg2">
                            <a:lumMod val="25000"/>
                          </a:schemeClr>
                        </a:solidFill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2800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2800" i="1">
                        <a:solidFill>
                          <a:schemeClr val="bg2">
                            <a:lumMod val="2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mr-IN" sz="2800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mr-IN" sz="2800" i="1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sz="2800" i="1">
                                    <a:solidFill>
                                      <a:schemeClr val="bg2">
                                        <a:lumMod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solidFill>
                                      <a:schemeClr val="bg2">
                                        <a:lumMod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sz="2800" i="1">
                                    <a:solidFill>
                                      <a:schemeClr val="bg2">
                                        <a:lumMod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sz="2800" i="1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2800" i="1">
                                    <a:solidFill>
                                      <a:schemeClr val="bg2">
                                        <a:lumMod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solidFill>
                                      <a:schemeClr val="bg2">
                                        <a:lumMod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sz="2800" i="1">
                                    <a:solidFill>
                                      <a:schemeClr val="bg2">
                                        <a:lumMod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800" i="1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sup>
                        </m:sSup>
                      </m:num>
                      <m:den>
                        <m:r>
                          <a:rPr lang="en-US" sz="2800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mr-IN" sz="2800" i="1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sz="2800" i="1">
                                    <a:solidFill>
                                      <a:schemeClr val="bg2">
                                        <a:lumMod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solidFill>
                                      <a:schemeClr val="bg2">
                                        <a:lumMod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sz="2800" i="1">
                                    <a:solidFill>
                                      <a:schemeClr val="bg2">
                                        <a:lumMod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sz="2800" i="1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2800" i="1">
                                    <a:solidFill>
                                      <a:schemeClr val="bg2">
                                        <a:lumMod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solidFill>
                                      <a:schemeClr val="bg2">
                                        <a:lumMod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sz="2800" i="1">
                                    <a:solidFill>
                                      <a:schemeClr val="bg2">
                                        <a:lumMod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800" i="1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sup>
                        </m:sSup>
                      </m:den>
                    </m:f>
                  </m:oMath>
                </a14:m>
                <a:endParaRPr lang="en-US" sz="2800" dirty="0">
                  <a:solidFill>
                    <a:schemeClr val="bg2">
                      <a:lumMod val="25000"/>
                    </a:schemeClr>
                  </a:solidFill>
                  <a:latin typeface="+mn-lt"/>
                </a:endParaRPr>
              </a:p>
              <a:p>
                <a:r>
                  <a:rPr lang="en-US" sz="2400" dirty="0">
                    <a:solidFill>
                      <a:schemeClr val="bg2">
                        <a:lumMod val="25000"/>
                      </a:schemeClr>
                    </a:solidFill>
                  </a:rPr>
                  <a:t>Odds =</a:t>
                </a:r>
                <a:r>
                  <a:rPr lang="en-US" sz="2800" dirty="0">
                    <a:solidFill>
                      <a:schemeClr val="bg2">
                        <a:lumMod val="2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sz="280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2800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800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2800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2800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sz="2800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2800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800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2800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US" sz="2800" b="0" i="1" smtClean="0">
                        <a:solidFill>
                          <a:schemeClr val="bg2">
                            <a:lumMod val="2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mr-IN" sz="2800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sSub>
                          <m:sSubPr>
                            <m:ctrlPr>
                              <a:rPr lang="en-US" sz="2800" i="1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800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800" i="1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800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sup>
                    </m:sSup>
                  </m:oMath>
                </a14:m>
                <a:endParaRPr lang="en-US" sz="3200" dirty="0">
                  <a:solidFill>
                    <a:schemeClr val="bg2">
                      <a:lumMod val="25000"/>
                    </a:schemeClr>
                  </a:solidFill>
                  <a:latin typeface="+mn-lt"/>
                </a:endParaRPr>
              </a:p>
              <a:p>
                <a:pPr lvl="1">
                  <a:lnSpc>
                    <a:spcPct val="100000"/>
                  </a:lnSpc>
                </a:pPr>
                <a:r>
                  <a:rPr lang="en-US" sz="2800" dirty="0">
                    <a:solidFill>
                      <a:schemeClr val="bg2">
                        <a:lumMod val="25000"/>
                      </a:schemeClr>
                    </a:solidFill>
                  </a:rPr>
                  <a:t>Value :  0 ~ ∞</a:t>
                </a:r>
              </a:p>
              <a:p>
                <a:pPr lvl="2">
                  <a:lnSpc>
                    <a:spcPct val="100000"/>
                  </a:lnSpc>
                </a:pPr>
                <a:r>
                  <a:rPr lang="en-US" sz="2400" dirty="0">
                    <a:solidFill>
                      <a:schemeClr val="bg2">
                        <a:lumMod val="25000"/>
                      </a:schemeClr>
                    </a:solidFill>
                  </a:rPr>
                  <a:t>on average 1 in 5 people, </a:t>
                </a:r>
                <a:r>
                  <a:rPr lang="en-US" sz="2400" i="1" dirty="0">
                    <a:solidFill>
                      <a:schemeClr val="bg2">
                        <a:lumMod val="25000"/>
                      </a:schemeClr>
                    </a:solidFill>
                  </a:rPr>
                  <a:t>p</a:t>
                </a:r>
                <a:r>
                  <a:rPr lang="en-US" sz="2400" dirty="0">
                    <a:solidFill>
                      <a:schemeClr val="bg2">
                        <a:lumMod val="25000"/>
                      </a:schemeClr>
                    </a:solidFill>
                  </a:rPr>
                  <a:t>(</a:t>
                </a:r>
                <a:r>
                  <a:rPr lang="en-US" sz="2400" i="1" dirty="0">
                    <a:solidFill>
                      <a:schemeClr val="bg2">
                        <a:lumMod val="25000"/>
                      </a:schemeClr>
                    </a:solidFill>
                  </a:rPr>
                  <a:t>x</a:t>
                </a:r>
                <a:r>
                  <a:rPr lang="en-US" sz="2400" dirty="0">
                    <a:solidFill>
                      <a:schemeClr val="bg2">
                        <a:lumMod val="25000"/>
                      </a:schemeClr>
                    </a:solidFill>
                  </a:rPr>
                  <a:t>)=0.2 =&gt; odds = ¼</a:t>
                </a:r>
              </a:p>
              <a:p>
                <a:pPr lvl="2">
                  <a:lnSpc>
                    <a:spcPct val="100000"/>
                  </a:lnSpc>
                </a:pPr>
                <a:r>
                  <a:rPr lang="en-US" sz="2400" dirty="0">
                    <a:solidFill>
                      <a:schemeClr val="bg2">
                        <a:lumMod val="25000"/>
                      </a:schemeClr>
                    </a:solidFill>
                  </a:rPr>
                  <a:t>on average 9 in 10 people, </a:t>
                </a:r>
                <a:r>
                  <a:rPr lang="en-US" sz="2400" i="1" dirty="0">
                    <a:solidFill>
                      <a:schemeClr val="bg2">
                        <a:lumMod val="25000"/>
                      </a:schemeClr>
                    </a:solidFill>
                  </a:rPr>
                  <a:t>p</a:t>
                </a:r>
                <a:r>
                  <a:rPr lang="en-US" sz="2400" dirty="0">
                    <a:solidFill>
                      <a:schemeClr val="bg2">
                        <a:lumMod val="25000"/>
                      </a:schemeClr>
                    </a:solidFill>
                  </a:rPr>
                  <a:t>(</a:t>
                </a:r>
                <a:r>
                  <a:rPr lang="en-US" sz="2400" i="1" dirty="0">
                    <a:solidFill>
                      <a:schemeClr val="bg2">
                        <a:lumMod val="25000"/>
                      </a:schemeClr>
                    </a:solidFill>
                  </a:rPr>
                  <a:t>x</a:t>
                </a:r>
                <a:r>
                  <a:rPr lang="en-US" sz="2400" dirty="0">
                    <a:solidFill>
                      <a:schemeClr val="bg2">
                        <a:lumMod val="25000"/>
                      </a:schemeClr>
                    </a:solidFill>
                  </a:rPr>
                  <a:t>)=0.9 =&gt; odds = 9 </a:t>
                </a:r>
              </a:p>
              <a:p>
                <a:pPr lvl="1">
                  <a:lnSpc>
                    <a:spcPct val="100000"/>
                  </a:lnSpc>
                </a:pPr>
                <a:endParaRPr lang="en-US" sz="2800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2A4A8485-733B-4048-86B5-08404CB577D8}"/>
              </a:ext>
            </a:extLst>
          </p:cNvPr>
          <p:cNvSpPr txBox="1"/>
          <p:nvPr/>
        </p:nvSpPr>
        <p:spPr>
          <a:xfrm>
            <a:off x="1209368" y="6518788"/>
            <a:ext cx="7978877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An Introduction to Statistical Learning with Applications in R 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by Gareth James, Daniela Witten, Trevor Hastie, Robert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Tibshirani</a:t>
            </a:r>
            <a:br>
              <a:rPr lang="en-US" altLang="zh-TW" dirty="0">
                <a:solidFill>
                  <a:schemeClr val="bg1"/>
                </a:solidFill>
              </a:rPr>
            </a:br>
            <a:endParaRPr lang="zh-TW" altLang="en-US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133503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p</a:t>
            </a:r>
            <a:r>
              <a:rPr lang="en-US" dirty="0"/>
              <a:t>(x) &amp; Odds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400" dirty="0">
                    <a:solidFill>
                      <a:schemeClr val="bg2">
                        <a:lumMod val="25000"/>
                      </a:schemeClr>
                    </a:solidFill>
                  </a:rPr>
                  <a:t>Odds =</a:t>
                </a:r>
                <a:r>
                  <a:rPr lang="en-US" sz="2800" dirty="0">
                    <a:solidFill>
                      <a:schemeClr val="bg2">
                        <a:lumMod val="2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sz="280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2800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800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2800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2800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sz="2800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2800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800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2800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sz="2800" b="0" dirty="0">
                  <a:solidFill>
                    <a:schemeClr val="bg2">
                      <a:lumMod val="25000"/>
                    </a:schemeClr>
                  </a:solidFill>
                </a:endParaRPr>
              </a:p>
              <a:p>
                <a:r>
                  <a:rPr lang="en-US" sz="2400" dirty="0">
                    <a:solidFill>
                      <a:schemeClr val="bg2">
                        <a:lumMod val="25000"/>
                      </a:schemeClr>
                    </a:solidFill>
                  </a:rPr>
                  <a:t>Represent </a:t>
                </a:r>
                <a:r>
                  <a:rPr lang="en-US" sz="2400" i="1" dirty="0">
                    <a:solidFill>
                      <a:schemeClr val="bg2">
                        <a:lumMod val="25000"/>
                      </a:schemeClr>
                    </a:solidFill>
                  </a:rPr>
                  <a:t>p</a:t>
                </a:r>
                <a:r>
                  <a:rPr lang="en-US" sz="2400" dirty="0">
                    <a:solidFill>
                      <a:schemeClr val="bg2">
                        <a:lumMod val="25000"/>
                      </a:schemeClr>
                    </a:solidFill>
                  </a:rPr>
                  <a:t>(</a:t>
                </a:r>
                <a:r>
                  <a:rPr lang="en-US" sz="2400" i="1" dirty="0">
                    <a:solidFill>
                      <a:schemeClr val="bg2">
                        <a:lumMod val="25000"/>
                      </a:schemeClr>
                    </a:solidFill>
                  </a:rPr>
                  <a:t>x</a:t>
                </a:r>
                <a:r>
                  <a:rPr lang="en-US" sz="2400" dirty="0">
                    <a:solidFill>
                      <a:schemeClr val="bg2">
                        <a:lumMod val="25000"/>
                      </a:schemeClr>
                    </a:solidFill>
                  </a:rPr>
                  <a:t>) using odds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2500" dirty="0">
                    <a:solidFill>
                      <a:schemeClr val="bg2">
                        <a:lumMod val="25000"/>
                      </a:schemeClr>
                    </a:solidFill>
                  </a:rPr>
                  <a:t>1+Odds = </a:t>
                </a:r>
                <a14:m>
                  <m:oMath xmlns:m="http://schemas.openxmlformats.org/officeDocument/2006/math">
                    <m:r>
                      <a:rPr lang="en-US" altLang="zh-TW" sz="2400" b="0" i="0" smtClean="0">
                        <a:solidFill>
                          <a:schemeClr val="bg2">
                            <a:lumMod val="25000"/>
                          </a:schemeClr>
                        </a:solidFill>
                        <a:latin typeface="Cambria Math" panose="02040503050406030204" pitchFamily="18" charset="0"/>
                      </a:rPr>
                      <m:t>1+</m:t>
                    </m:r>
                    <m:f>
                      <m:fPr>
                        <m:ctrlPr>
                          <a:rPr lang="mr-IN" altLang="zh-TW" sz="2400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400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zh-TW" sz="2400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TW" sz="2400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zh-TW" sz="2400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altLang="zh-TW" sz="2400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altLang="zh-TW" sz="2400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zh-TW" sz="2400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TW" sz="2400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zh-TW" sz="2400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US" altLang="zh-TW" sz="2400" b="0" i="0" smtClean="0">
                        <a:solidFill>
                          <a:schemeClr val="bg2">
                            <a:lumMod val="2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mr-IN" altLang="zh-TW" sz="2800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800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altLang="zh-TW" sz="2800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altLang="zh-TW" sz="2800" i="1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800" i="1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  <m:r>
                          <a:rPr lang="en-US" altLang="zh-TW" sz="2800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TW" sz="2800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altLang="zh-TW" sz="2800" i="1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800" i="1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num>
                      <m:den>
                        <m:r>
                          <a:rPr lang="en-US" altLang="zh-TW" sz="2800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altLang="zh-TW" sz="2800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zh-TW" sz="2800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TW" sz="2800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zh-TW" sz="2800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US" altLang="zh-TW" sz="2800" b="0" i="1" smtClean="0">
                        <a:solidFill>
                          <a:schemeClr val="bg2">
                            <a:lumMod val="2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mr-IN" altLang="zh-TW" sz="2400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400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TW" sz="2400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altLang="zh-TW" sz="2400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zh-TW" sz="2400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TW" sz="2400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zh-TW" sz="2400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sz="2500" dirty="0">
                  <a:solidFill>
                    <a:schemeClr val="bg2">
                      <a:lumMod val="25000"/>
                    </a:schemeClr>
                  </a:solidFill>
                </a:endParaRPr>
              </a:p>
              <a:p>
                <a:pPr lvl="1">
                  <a:lnSpc>
                    <a:spcPct val="100000"/>
                  </a:lnSpc>
                </a:pPr>
                <a14:m>
                  <m:oMath xmlns:m="http://schemas.openxmlformats.org/officeDocument/2006/math">
                    <m:f>
                      <m:fPr>
                        <m:ctrlPr>
                          <a:rPr lang="mr-IN" altLang="zh-TW" sz="2400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400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𝑜𝑑𝑑𝑠</m:t>
                        </m:r>
                      </m:num>
                      <m:den>
                        <m:r>
                          <a:rPr lang="en-US" altLang="zh-TW" sz="2400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TW" sz="2400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TW" sz="2400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𝑜𝑑𝑑𝑠</m:t>
                        </m:r>
                      </m:den>
                    </m:f>
                    <m:r>
                      <a:rPr lang="en-US" altLang="zh-TW" sz="2400" b="0" i="1" smtClean="0">
                        <a:solidFill>
                          <a:schemeClr val="bg2">
                            <a:lumMod val="2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type m:val="lin"/>
                        <m:ctrlPr>
                          <a:rPr lang="en-US" altLang="zh-TW" sz="2400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>
                          <m:fPr>
                            <m:ctrlPr>
                              <a:rPr lang="mr-IN" altLang="zh-TW" sz="2400" i="1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TW" sz="2400" i="1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altLang="zh-TW" sz="2400" i="1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TW" sz="2400" i="1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altLang="zh-TW" sz="2400" i="1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a:rPr lang="en-US" altLang="zh-TW" sz="2400" i="1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altLang="zh-TW" sz="2400" i="1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altLang="zh-TW" sz="2400" i="1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TW" sz="2400" i="1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altLang="zh-TW" sz="2400" i="1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den>
                        </m:f>
                      </m:num>
                      <m:den>
                        <m:f>
                          <m:fPr>
                            <m:ctrlPr>
                              <a:rPr lang="mr-IN" altLang="zh-TW" sz="2400" i="1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TW" sz="2400" i="1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TW" sz="2400" i="1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altLang="zh-TW" sz="2400" i="1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altLang="zh-TW" sz="2400" i="1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TW" sz="2400" i="1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altLang="zh-TW" sz="2400" i="1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den>
                        </m:f>
                      </m:den>
                    </m:f>
                    <m:r>
                      <a:rPr lang="en-US" altLang="zh-TW" sz="2400" b="0" i="1" smtClean="0">
                        <a:solidFill>
                          <a:schemeClr val="bg2">
                            <a:lumMod val="2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2400" b="0" i="1" smtClean="0">
                        <a:solidFill>
                          <a:schemeClr val="bg2">
                            <a:lumMod val="25000"/>
                          </a:schemeClr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TW" sz="2400" b="0" i="1" smtClean="0">
                        <a:solidFill>
                          <a:schemeClr val="bg2">
                            <a:lumMod val="25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sz="2400" b="0" i="1" smtClean="0">
                        <a:solidFill>
                          <a:schemeClr val="bg2">
                            <a:lumMod val="25000"/>
                          </a:schemeClr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TW" sz="2400" b="0" i="1" smtClean="0">
                        <a:solidFill>
                          <a:schemeClr val="bg2">
                            <a:lumMod val="25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500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2A4A8485-733B-4048-86B5-08404CB577D8}"/>
              </a:ext>
            </a:extLst>
          </p:cNvPr>
          <p:cNvSpPr txBox="1"/>
          <p:nvPr/>
        </p:nvSpPr>
        <p:spPr>
          <a:xfrm>
            <a:off x="1209368" y="6518788"/>
            <a:ext cx="7978877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An Introduction to Statistical Learning with Applications in R 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by Gareth James, Daniela Witten, Trevor Hastie, Robert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Tibshirani</a:t>
            </a:r>
            <a:br>
              <a:rPr lang="en-US" altLang="zh-TW" dirty="0">
                <a:solidFill>
                  <a:schemeClr val="bg1"/>
                </a:solidFill>
              </a:rPr>
            </a:br>
            <a:endParaRPr lang="zh-TW" altLang="en-US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927884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 transformation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3200" dirty="0">
                <a:solidFill>
                  <a:schemeClr val="bg2">
                    <a:lumMod val="25000"/>
                  </a:schemeClr>
                </a:solidFill>
                <a:latin typeface="+mn-lt"/>
              </a:rPr>
              <a:t>Let </a:t>
            </a:r>
            <a:r>
              <a:rPr lang="en-US" altLang="zh-TW" sz="3200" dirty="0" err="1">
                <a:solidFill>
                  <a:schemeClr val="bg2">
                    <a:lumMod val="25000"/>
                  </a:schemeClr>
                </a:solidFill>
                <a:latin typeface="+mn-lt"/>
              </a:rPr>
              <a:t>log</a:t>
            </a:r>
            <a:r>
              <a:rPr lang="en-US" altLang="zh-TW" sz="3200" i="1" dirty="0" err="1">
                <a:solidFill>
                  <a:schemeClr val="bg2">
                    <a:lumMod val="25000"/>
                  </a:schemeClr>
                </a:solidFill>
                <a:latin typeface="+mn-lt"/>
              </a:rPr>
              <a:t>p</a:t>
            </a:r>
            <a:r>
              <a:rPr lang="en-US" altLang="zh-TW" sz="3200" dirty="0">
                <a:solidFill>
                  <a:schemeClr val="bg2">
                    <a:lumMod val="25000"/>
                  </a:schemeClr>
                </a:solidFill>
                <a:latin typeface="+mn-lt"/>
              </a:rPr>
              <a:t>(</a:t>
            </a:r>
            <a:r>
              <a:rPr lang="en-US" altLang="zh-TW" sz="3200" i="1" dirty="0">
                <a:solidFill>
                  <a:schemeClr val="bg2">
                    <a:lumMod val="25000"/>
                  </a:schemeClr>
                </a:solidFill>
                <a:latin typeface="+mn-lt"/>
              </a:rPr>
              <a:t>x</a:t>
            </a:r>
            <a:r>
              <a:rPr lang="en-US" altLang="zh-TW" sz="3200" dirty="0">
                <a:solidFill>
                  <a:schemeClr val="bg2">
                    <a:lumMod val="25000"/>
                  </a:schemeClr>
                </a:solidFill>
                <a:latin typeface="+mn-lt"/>
              </a:rPr>
              <a:t>) be a linear function of </a:t>
            </a:r>
            <a:r>
              <a:rPr lang="en-US" altLang="zh-TW" sz="3200" i="1" dirty="0">
                <a:solidFill>
                  <a:schemeClr val="bg2">
                    <a:lumMod val="25000"/>
                  </a:schemeClr>
                </a:solidFill>
                <a:latin typeface="+mn-lt"/>
              </a:rPr>
              <a:t>x</a:t>
            </a:r>
          </a:p>
          <a:p>
            <a:pPr lvl="1">
              <a:lnSpc>
                <a:spcPct val="100000"/>
              </a:lnSpc>
            </a:pPr>
            <a:r>
              <a:rPr lang="en-US" altLang="zh-TW" sz="2800" dirty="0">
                <a:solidFill>
                  <a:schemeClr val="bg2">
                    <a:lumMod val="25000"/>
                  </a:schemeClr>
                </a:solidFill>
              </a:rPr>
              <a:t>so that changing an input variable multiplies the probability by a fixed amount</a:t>
            </a:r>
          </a:p>
          <a:p>
            <a:pPr lvl="1">
              <a:lnSpc>
                <a:spcPct val="100000"/>
              </a:lnSpc>
            </a:pPr>
            <a:r>
              <a:rPr lang="en-US" altLang="zh-TW" sz="2800" dirty="0">
                <a:solidFill>
                  <a:schemeClr val="bg2">
                    <a:lumMod val="25000"/>
                  </a:schemeClr>
                </a:solidFill>
              </a:rPr>
              <a:t>logarithms are unbounded in only one direction, and linear functions are not.</a:t>
            </a:r>
            <a:endParaRPr lang="en-US" altLang="zh-TW" sz="2800" i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4432133" y="6581001"/>
            <a:ext cx="4711867" cy="276999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Credit by http://www.stat.cmu.edu/~cshalizi/uADA/12/lectures/ch12.pdf</a:t>
            </a:r>
            <a:endParaRPr lang="en-US" sz="1200" dirty="0">
              <a:solidFill>
                <a:schemeClr val="bg1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504545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Logit / log-odds / </a:t>
            </a:r>
            <a:r>
              <a:rPr lang="en-US" altLang="zh-TW" sz="2800" dirty="0"/>
              <a:t>logistic transformation</a:t>
            </a: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f>
                      <m:fPr>
                        <m:ctrlPr>
                          <a:rPr lang="mr-IN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charset="0"/>
                          </a:rPr>
                          <m:t>𝑝</m:t>
                        </m:r>
                        <m:r>
                          <a:rPr lang="en-US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charset="0"/>
                          </a:rPr>
                          <m:t>𝑋</m:t>
                        </m:r>
                        <m:r>
                          <a:rPr lang="en-US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charset="0"/>
                          </a:rPr>
                          <m:t>)</m:t>
                        </m:r>
                      </m:num>
                      <m:den>
                        <m:r>
                          <a:rPr lang="en-US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charset="0"/>
                          </a:rPr>
                          <m:t>1−</m:t>
                        </m:r>
                        <m:r>
                          <a:rPr lang="en-US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charset="0"/>
                          </a:rPr>
                          <m:t>𝑝</m:t>
                        </m:r>
                        <m:r>
                          <a:rPr lang="en-US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charset="0"/>
                          </a:rPr>
                          <m:t>𝑋</m:t>
                        </m:r>
                        <m:r>
                          <a:rPr lang="en-US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charset="0"/>
                          </a:rPr>
                          <m:t>)</m:t>
                        </m:r>
                      </m:den>
                    </m:f>
                    <m:r>
                      <a:rPr lang="en-US" i="1">
                        <a:solidFill>
                          <a:schemeClr val="bg2">
                            <a:lumMod val="25000"/>
                          </a:schemeClr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mr-IN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p>
                        <m:sSub>
                          <m:sSubPr>
                            <m:ctrlPr>
                              <a:rPr lang="en-US" i="1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charset="0"/>
                              </a:rPr>
                              <m:t>0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charset="0"/>
                          </a:rPr>
                          <m:t>𝑋</m:t>
                        </m:r>
                      </m:sup>
                    </m:sSup>
                  </m:oMath>
                </a14:m>
                <a:endParaRPr lang="en-US" dirty="0">
                  <a:solidFill>
                    <a:schemeClr val="bg2">
                      <a:lumMod val="25000"/>
                    </a:schemeClr>
                  </a:solidFill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dirty="0">
                    <a:solidFill>
                      <a:schemeClr val="bg2">
                        <a:lumMod val="25000"/>
                      </a:schemeClr>
                    </a:solidFill>
                  </a:rPr>
                  <a:t>Let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charset="0"/>
                          </a:rPr>
                          <m:t>log</m:t>
                        </m:r>
                      </m:fName>
                      <m:e>
                        <m:f>
                          <m:fPr>
                            <m:ctrlPr>
                              <a:rPr lang="mr-IN" i="1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charset="0"/>
                              </a:rPr>
                              <m:t>𝑝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charset="0"/>
                              </a:rPr>
                              <m:t>1−</m:t>
                            </m:r>
                            <m:r>
                              <a:rPr lang="en-US" i="1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charset="0"/>
                              </a:rPr>
                              <m:t>𝑝</m:t>
                            </m:r>
                          </m:den>
                        </m:f>
                      </m:e>
                    </m:func>
                  </m:oMath>
                </a14:m>
                <a:r>
                  <a:rPr lang="en-US" dirty="0">
                    <a:solidFill>
                      <a:schemeClr val="bg2">
                        <a:lumMod val="25000"/>
                      </a:schemeClr>
                    </a:solidFill>
                  </a:rPr>
                  <a:t> be </a:t>
                </a:r>
                <a:r>
                  <a:rPr lang="en-US" altLang="zh-TW" dirty="0">
                    <a:solidFill>
                      <a:schemeClr val="bg2">
                        <a:lumMod val="25000"/>
                      </a:schemeClr>
                    </a:solidFill>
                  </a:rPr>
                  <a:t>a linear function of </a:t>
                </a:r>
                <a:r>
                  <a:rPr lang="en-US" altLang="zh-TW" i="1" dirty="0">
                    <a:solidFill>
                      <a:schemeClr val="bg2">
                        <a:lumMod val="25000"/>
                      </a:schemeClr>
                    </a:solidFill>
                  </a:rPr>
                  <a:t>x</a:t>
                </a:r>
                <a:endParaRPr lang="en-US" b="0" i="1" dirty="0">
                  <a:solidFill>
                    <a:schemeClr val="bg2">
                      <a:lumMod val="25000"/>
                    </a:schemeClr>
                  </a:solidFill>
                  <a:latin typeface="Cambria Math" charset="0"/>
                </a:endParaRPr>
              </a:p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mr-IN" i="1">
                                    <a:solidFill>
                                      <a:schemeClr val="bg2">
                                        <a:lumMod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solidFill>
                                      <a:schemeClr val="bg2">
                                        <a:lumMod val="25000"/>
                                      </a:schemeClr>
                                    </a:solidFill>
                                    <a:latin typeface="Cambria Math" charset="0"/>
                                  </a:rPr>
                                  <m:t>𝑝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solidFill>
                                          <a:schemeClr val="bg2">
                                            <a:lumMod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solidFill>
                                          <a:schemeClr val="bg2">
                                            <a:lumMod val="2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𝑋</m:t>
                                    </m:r>
                                  </m:e>
                                </m:d>
                              </m:num>
                              <m:den>
                                <m:r>
                                  <a:rPr lang="en-US" i="1">
                                    <a:solidFill>
                                      <a:schemeClr val="bg2">
                                        <a:lumMod val="25000"/>
                                      </a:schemeClr>
                                    </a:solidFill>
                                    <a:latin typeface="Cambria Math" charset="0"/>
                                  </a:rPr>
                                  <m:t>1−</m:t>
                                </m:r>
                                <m:r>
                                  <a:rPr lang="en-US" i="1">
                                    <a:solidFill>
                                      <a:schemeClr val="bg2">
                                        <a:lumMod val="25000"/>
                                      </a:schemeClr>
                                    </a:solidFill>
                                    <a:latin typeface="Cambria Math" charset="0"/>
                                  </a:rPr>
                                  <m:t>𝑝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solidFill>
                                          <a:schemeClr val="bg2">
                                            <a:lumMod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solidFill>
                                          <a:schemeClr val="bg2">
                                            <a:lumMod val="2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𝑋</m:t>
                                    </m:r>
                                  </m:e>
                                </m:d>
                              </m:den>
                            </m:f>
                          </m:e>
                        </m:d>
                      </m:e>
                    </m:func>
                    <m:r>
                      <a:rPr lang="en-US" i="1">
                        <a:solidFill>
                          <a:schemeClr val="bg2">
                            <a:lumMod val="25000"/>
                          </a:schemeClr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chemeClr val="bg2">
                            <a:lumMod val="25000"/>
                          </a:schemeClr>
                        </a:solidFill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bg2">
                            <a:lumMod val="25000"/>
                          </a:schemeClr>
                        </a:solidFill>
                        <a:latin typeface="Cambria Math" charset="0"/>
                      </a:rPr>
                      <m:t>𝑋</m:t>
                    </m:r>
                  </m:oMath>
                </a14:m>
                <a:endParaRPr lang="en-US" dirty="0">
                  <a:solidFill>
                    <a:schemeClr val="bg2">
                      <a:lumMod val="25000"/>
                    </a:schemeClr>
                  </a:solidFill>
                </a:endParaRPr>
              </a:p>
              <a:p>
                <a:pPr lvl="1">
                  <a:lnSpc>
                    <a:spcPct val="100000"/>
                  </a:lnSpc>
                </a:pPr>
                <a:r>
                  <a:rPr lang="en-US" sz="2000" dirty="0">
                    <a:solidFill>
                      <a:schemeClr val="bg2">
                        <a:lumMod val="25000"/>
                      </a:schemeClr>
                    </a:solidFill>
                  </a:rPr>
                  <a:t>increasing </a:t>
                </a:r>
                <a:r>
                  <a:rPr lang="en-US" sz="2000" i="1" dirty="0">
                    <a:solidFill>
                      <a:schemeClr val="bg2">
                        <a:lumMod val="25000"/>
                      </a:schemeClr>
                    </a:solidFill>
                  </a:rPr>
                  <a:t>X </a:t>
                </a:r>
                <a:r>
                  <a:rPr lang="en-US" sz="2000" dirty="0">
                    <a:solidFill>
                      <a:schemeClr val="bg2">
                        <a:lumMod val="25000"/>
                      </a:schemeClr>
                    </a:solidFill>
                  </a:rPr>
                  <a:t>by one unit =&gt; the log odds</a:t>
                </a:r>
                <a:r>
                  <a:rPr lang="zh-TW" altLang="en-US" sz="2000" dirty="0">
                    <a:solidFill>
                      <a:schemeClr val="bg2">
                        <a:lumMod val="25000"/>
                      </a:schemeClr>
                    </a:solidFill>
                  </a:rPr>
                  <a:t> </a:t>
                </a:r>
                <a:r>
                  <a:rPr lang="en-US" sz="2000" dirty="0">
                    <a:solidFill>
                      <a:schemeClr val="bg2">
                        <a:lumMod val="25000"/>
                      </a:schemeClr>
                    </a:solidFill>
                  </a:rPr>
                  <a:t>by β</a:t>
                </a:r>
                <a:r>
                  <a:rPr lang="en-US" sz="2000" baseline="-25000" dirty="0">
                    <a:solidFill>
                      <a:schemeClr val="bg2">
                        <a:lumMod val="25000"/>
                      </a:schemeClr>
                    </a:solidFill>
                  </a:rPr>
                  <a:t>1 </a:t>
                </a:r>
                <a:r>
                  <a:rPr lang="en-US" sz="2000" dirty="0">
                    <a:solidFill>
                      <a:schemeClr val="bg2">
                        <a:lumMod val="25000"/>
                      </a:schemeClr>
                    </a:solidFill>
                  </a:rPr>
                  <a:t>=&gt;  multiplies the odds by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mr-IN" sz="2000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p>
                        <m:sSub>
                          <m:sSubPr>
                            <m:ctrlPr>
                              <a:rPr lang="en-US" sz="2000" i="1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sup>
                    </m:sSup>
                  </m:oMath>
                </a14:m>
                <a:endParaRPr lang="en-US" sz="2000" dirty="0">
                  <a:solidFill>
                    <a:schemeClr val="bg2">
                      <a:lumMod val="25000"/>
                    </a:schemeClr>
                  </a:solidFill>
                </a:endParaRPr>
              </a:p>
              <a:p>
                <a:pPr lvl="1"/>
                <a:r>
                  <a:rPr lang="en-US" altLang="zh-TW" sz="2000" dirty="0">
                    <a:solidFill>
                      <a:schemeClr val="bg2">
                        <a:lumMod val="25000"/>
                      </a:schemeClr>
                    </a:solidFill>
                  </a:rPr>
                  <a:t>increasing </a:t>
                </a:r>
                <a:r>
                  <a:rPr lang="en-US" altLang="zh-TW" sz="2000" i="1" dirty="0">
                    <a:solidFill>
                      <a:schemeClr val="bg2">
                        <a:lumMod val="25000"/>
                      </a:schemeClr>
                    </a:solidFill>
                  </a:rPr>
                  <a:t>X</a:t>
                </a:r>
                <a:r>
                  <a:rPr lang="en-US" altLang="zh-TW" sz="2000" dirty="0">
                    <a:solidFill>
                      <a:schemeClr val="bg2">
                        <a:lumMod val="25000"/>
                      </a:schemeClr>
                    </a:solidFill>
                  </a:rPr>
                  <a:t> , </a:t>
                </a:r>
                <a:r>
                  <a:rPr lang="en-US" sz="2000" dirty="0">
                    <a:solidFill>
                      <a:schemeClr val="bg2">
                        <a:lumMod val="25000"/>
                      </a:schemeClr>
                    </a:solidFill>
                  </a:rPr>
                  <a:t>if β</a:t>
                </a:r>
                <a:r>
                  <a:rPr lang="en-US" sz="2000" baseline="-25000" dirty="0">
                    <a:solidFill>
                      <a:schemeClr val="bg2">
                        <a:lumMod val="25000"/>
                      </a:schemeClr>
                    </a:solidFill>
                  </a:rPr>
                  <a:t>1</a:t>
                </a:r>
              </a:p>
              <a:p>
                <a:pPr lvl="2"/>
                <a:r>
                  <a:rPr lang="en-US" sz="1600" dirty="0">
                    <a:solidFill>
                      <a:schemeClr val="bg2">
                        <a:lumMod val="25000"/>
                      </a:schemeClr>
                    </a:solidFill>
                  </a:rPr>
                  <a:t>positive  =&gt; increasing </a:t>
                </a:r>
                <a:r>
                  <a:rPr lang="en-US" sz="1600" i="1" dirty="0">
                    <a:solidFill>
                      <a:schemeClr val="bg2">
                        <a:lumMod val="25000"/>
                      </a:schemeClr>
                    </a:solidFill>
                  </a:rPr>
                  <a:t>p</a:t>
                </a:r>
                <a:r>
                  <a:rPr lang="en-US" sz="1600" dirty="0">
                    <a:solidFill>
                      <a:schemeClr val="bg2">
                        <a:lumMod val="25000"/>
                      </a:schemeClr>
                    </a:solidFill>
                  </a:rPr>
                  <a:t>(</a:t>
                </a:r>
                <a:r>
                  <a:rPr lang="en-US" sz="1600" i="1" dirty="0">
                    <a:solidFill>
                      <a:schemeClr val="bg2">
                        <a:lumMod val="25000"/>
                      </a:schemeClr>
                    </a:solidFill>
                  </a:rPr>
                  <a:t>X</a:t>
                </a:r>
                <a:r>
                  <a:rPr lang="en-US" sz="1600" dirty="0">
                    <a:solidFill>
                      <a:schemeClr val="bg2">
                        <a:lumMod val="25000"/>
                      </a:schemeClr>
                    </a:solidFill>
                  </a:rPr>
                  <a:t>)</a:t>
                </a:r>
              </a:p>
              <a:p>
                <a:pPr lvl="2"/>
                <a:r>
                  <a:rPr lang="en-US" sz="1600" dirty="0">
                    <a:solidFill>
                      <a:schemeClr val="bg2">
                        <a:lumMod val="25000"/>
                      </a:schemeClr>
                    </a:solidFill>
                  </a:rPr>
                  <a:t>negative =&gt; decreasing </a:t>
                </a:r>
                <a:r>
                  <a:rPr lang="en-US" sz="1600" i="1" dirty="0">
                    <a:solidFill>
                      <a:schemeClr val="bg2">
                        <a:lumMod val="25000"/>
                      </a:schemeClr>
                    </a:solidFill>
                  </a:rPr>
                  <a:t>p</a:t>
                </a:r>
                <a:r>
                  <a:rPr lang="en-US" sz="1600" dirty="0">
                    <a:solidFill>
                      <a:schemeClr val="bg2">
                        <a:lumMod val="25000"/>
                      </a:schemeClr>
                    </a:solidFill>
                  </a:rPr>
                  <a:t>(</a:t>
                </a:r>
                <a:r>
                  <a:rPr lang="en-US" i="1" dirty="0">
                    <a:solidFill>
                      <a:schemeClr val="bg2">
                        <a:lumMod val="25000"/>
                      </a:schemeClr>
                    </a:solidFill>
                  </a:rPr>
                  <a:t>X</a:t>
                </a:r>
                <a:r>
                  <a:rPr lang="en-US" dirty="0">
                    <a:solidFill>
                      <a:schemeClr val="bg2">
                        <a:lumMod val="25000"/>
                      </a:schemeClr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9FFC2AB9-104E-435C-A60F-7CE6C20C5482}"/>
              </a:ext>
            </a:extLst>
          </p:cNvPr>
          <p:cNvSpPr txBox="1"/>
          <p:nvPr/>
        </p:nvSpPr>
        <p:spPr>
          <a:xfrm>
            <a:off x="1114558" y="6518788"/>
            <a:ext cx="8073687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ea typeface="+mn-lt"/>
                <a:cs typeface="+mn-lt"/>
              </a:rPr>
              <a:t> </a:t>
            </a:r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An Introduction to Statistical Learning with Applications in R 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by Gareth James, Daniela Witten, Trevor Hastie, Robert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Tibshirani</a:t>
            </a:r>
            <a:endParaRPr lang="en-US" altLang="zh-TW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70141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>
                              <a:latin typeface="Cambria Math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mr-IN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𝑋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1−</m:t>
                                  </m:r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𝑋</m:t>
                                      </m:r>
                                    </m:e>
                                  </m:d>
                                </m:den>
                              </m:f>
                            </m:e>
                          </m:d>
                        </m:e>
                      </m:func>
                      <m:r>
                        <a:rPr lang="en-US" sz="2400" i="1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i="1"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r>
                        <a:rPr lang="en-US" sz="2400" i="1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i="1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latin typeface="Cambria Math" charset="0"/>
                        </a:rPr>
                        <m:t>𝑋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2597519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not a straight-line relationship between </a:t>
            </a:r>
            <a:r>
              <a:rPr lang="en-US" i="1" dirty="0">
                <a:solidFill>
                  <a:schemeClr val="bg2">
                    <a:lumMod val="25000"/>
                  </a:schemeClr>
                </a:solidFill>
              </a:rPr>
              <a:t>p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(</a:t>
            </a:r>
            <a:r>
              <a:rPr lang="en-US" i="1" dirty="0">
                <a:solidFill>
                  <a:schemeClr val="bg2">
                    <a:lumMod val="25000"/>
                  </a:schemeClr>
                </a:solidFill>
              </a:rPr>
              <a:t>X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) and </a:t>
            </a:r>
            <a:r>
              <a:rPr lang="en-US" i="1" dirty="0">
                <a:solidFill>
                  <a:schemeClr val="bg2">
                    <a:lumMod val="25000"/>
                  </a:schemeClr>
                </a:solidFill>
              </a:rPr>
              <a:t>X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the rate of change in </a:t>
            </a:r>
            <a:r>
              <a:rPr lang="en-US" i="1" dirty="0">
                <a:solidFill>
                  <a:schemeClr val="bg2">
                    <a:lumMod val="25000"/>
                  </a:schemeClr>
                </a:solidFill>
              </a:rPr>
              <a:t>p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(</a:t>
            </a:r>
            <a:r>
              <a:rPr lang="en-US" i="1" dirty="0">
                <a:solidFill>
                  <a:schemeClr val="bg2">
                    <a:lumMod val="25000"/>
                  </a:schemeClr>
                </a:solidFill>
              </a:rPr>
              <a:t>X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) per unit change in </a:t>
            </a:r>
            <a:r>
              <a:rPr lang="en-US" i="1" dirty="0">
                <a:solidFill>
                  <a:schemeClr val="bg2">
                    <a:lumMod val="25000"/>
                  </a:schemeClr>
                </a:solidFill>
              </a:rPr>
              <a:t>X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 depends on the current value of </a:t>
            </a:r>
            <a:r>
              <a:rPr lang="en-US" i="1" dirty="0">
                <a:solidFill>
                  <a:schemeClr val="bg2">
                    <a:lumMod val="25000"/>
                  </a:schemeClr>
                </a:solidFill>
              </a:rPr>
              <a:t>X</a:t>
            </a:r>
          </a:p>
          <a:p>
            <a:pPr lvl="1">
              <a:lnSpc>
                <a:spcPct val="110000"/>
              </a:lnSpc>
            </a:pPr>
            <a:r>
              <a:rPr lang="en-US" altLang="zh-TW" dirty="0">
                <a:solidFill>
                  <a:schemeClr val="bg2">
                    <a:lumMod val="25000"/>
                  </a:schemeClr>
                </a:solidFill>
              </a:rPr>
              <a:t>changing </a:t>
            </a:r>
            <a:r>
              <a:rPr lang="en-US" altLang="zh-TW" i="1" dirty="0">
                <a:solidFill>
                  <a:schemeClr val="bg2">
                    <a:lumMod val="25000"/>
                  </a:schemeClr>
                </a:solidFill>
              </a:rPr>
              <a:t>p</a:t>
            </a:r>
            <a:r>
              <a:rPr lang="en-US" altLang="zh-TW" dirty="0">
                <a:solidFill>
                  <a:schemeClr val="bg2">
                    <a:lumMod val="25000"/>
                  </a:schemeClr>
                </a:solidFill>
              </a:rPr>
              <a:t> by the same amount : a bigger change in </a:t>
            </a:r>
            <a:r>
              <a:rPr lang="en-US" altLang="zh-TW" i="1" dirty="0">
                <a:solidFill>
                  <a:schemeClr val="bg2">
                    <a:lumMod val="25000"/>
                  </a:schemeClr>
                </a:solidFill>
              </a:rPr>
              <a:t>x</a:t>
            </a:r>
            <a:r>
              <a:rPr lang="en-US" altLang="zh-TW" dirty="0">
                <a:solidFill>
                  <a:schemeClr val="bg2">
                    <a:lumMod val="25000"/>
                  </a:schemeClr>
                </a:solidFill>
              </a:rPr>
              <a:t> when </a:t>
            </a:r>
            <a:r>
              <a:rPr lang="en-US" altLang="zh-TW" i="1" dirty="0">
                <a:solidFill>
                  <a:schemeClr val="bg2">
                    <a:lumMod val="25000"/>
                  </a:schemeClr>
                </a:solidFill>
              </a:rPr>
              <a:t>p</a:t>
            </a:r>
            <a:r>
              <a:rPr lang="en-US" altLang="zh-TW" dirty="0">
                <a:solidFill>
                  <a:schemeClr val="bg2">
                    <a:lumMod val="25000"/>
                  </a:schemeClr>
                </a:solidFill>
              </a:rPr>
              <a:t> is already large (or small) &gt; when </a:t>
            </a:r>
            <a:r>
              <a:rPr lang="en-US" altLang="zh-TW" i="1" dirty="0">
                <a:solidFill>
                  <a:schemeClr val="bg2">
                    <a:lumMod val="25000"/>
                  </a:schemeClr>
                </a:solidFill>
              </a:rPr>
              <a:t>p</a:t>
            </a:r>
            <a:r>
              <a:rPr lang="en-US" altLang="zh-TW" dirty="0">
                <a:solidFill>
                  <a:schemeClr val="bg2">
                    <a:lumMod val="25000"/>
                  </a:schemeClr>
                </a:solidFill>
              </a:rPr>
              <a:t> is close to 1/2 </a:t>
            </a:r>
          </a:p>
          <a:p>
            <a:pPr lvl="2">
              <a:lnSpc>
                <a:spcPct val="110000"/>
              </a:lnSpc>
            </a:pPr>
            <a:r>
              <a:rPr lang="en-US" altLang="zh-TW" dirty="0">
                <a:solidFill>
                  <a:schemeClr val="bg2">
                    <a:lumMod val="25000"/>
                  </a:schemeClr>
                </a:solidFill>
              </a:rPr>
              <a:t>Linear models can’t do this</a:t>
            </a:r>
            <a:endParaRPr lang="en-US" i="1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3854" y="3346101"/>
            <a:ext cx="3949610" cy="29956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B5175DD-E374-DB41-ACFA-50C16039D3E4}"/>
              </a:ext>
            </a:extLst>
          </p:cNvPr>
          <p:cNvSpPr txBox="1"/>
          <p:nvPr/>
        </p:nvSpPr>
        <p:spPr>
          <a:xfrm>
            <a:off x="524622" y="6518788"/>
            <a:ext cx="8663623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i="1" dirty="0">
                <a:solidFill>
                  <a:schemeClr val="bg1"/>
                </a:solidFill>
                <a:ea typeface="+mn-lt"/>
                <a:cs typeface="+mn-lt"/>
              </a:rPr>
              <a:t>Figure4.2, </a:t>
            </a:r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An Introduction to Statistical Learning with Applications in R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 by Gareth James, Daniela Witten, Trevor Hastie, Robert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Tibshirani</a:t>
            </a:r>
            <a:br>
              <a:rPr lang="en-US" altLang="zh-TW" dirty="0">
                <a:solidFill>
                  <a:schemeClr val="bg1"/>
                </a:solidFill>
              </a:rPr>
            </a:br>
            <a:endParaRPr lang="zh-TW" altLang="en-US" dirty="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10289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8B89651-C34B-F149-AA29-ADAD695CBD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Copyright declaration</a:t>
            </a:r>
            <a:r>
              <a:rPr lang="zh-TW" altLang="en-US" dirty="0"/>
              <a:t> </a:t>
            </a:r>
            <a:r>
              <a:rPr lang="zh-CN" altLang="en-US" dirty="0"/>
              <a:t>版權說明</a:t>
            </a:r>
            <a:endParaRPr 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1AA42B6-2E8B-CB46-AF71-8811737993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5329891" cy="3966510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en-US" altLang="zh-TW" dirty="0"/>
              <a:t>Some of the figures in this presentation are taken from "An Introduction to Statistical Learning, with applications in R"  (Springer, 2013) with permission from the authors: G. James, D. Witten, T. Hastie and R. </a:t>
            </a:r>
            <a:r>
              <a:rPr lang="en-US" altLang="zh-TW" dirty="0" err="1"/>
              <a:t>Tibshirani</a:t>
            </a:r>
            <a:r>
              <a:rPr lang="en-US" altLang="zh-TW" dirty="0"/>
              <a:t>.</a:t>
            </a:r>
          </a:p>
          <a:p>
            <a:pPr>
              <a:lnSpc>
                <a:spcPct val="120000"/>
              </a:lnSpc>
            </a:pPr>
            <a:r>
              <a:rPr lang="en-US" dirty="0">
                <a:hlinkClick r:id="rId2"/>
              </a:rPr>
              <a:t>The web site of the book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The credit of individual is indicated in the bottom part of the slide.</a:t>
            </a:r>
          </a:p>
          <a:p>
            <a:pPr lvl="1">
              <a:lnSpc>
                <a:spcPct val="120000"/>
              </a:lnSpc>
            </a:pPr>
            <a:r>
              <a:rPr lang="en-US" dirty="0" err="1"/>
              <a:t>ie</a:t>
            </a:r>
            <a:r>
              <a:rPr lang="en-US" dirty="0"/>
              <a:t>.,</a:t>
            </a:r>
          </a:p>
          <a:p>
            <a:pPr lvl="1">
              <a:lnSpc>
                <a:spcPct val="120000"/>
              </a:lnSpc>
            </a:pPr>
            <a:endParaRPr 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1D17EA4-3597-EA44-9F7E-ED6254E6891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04637" y="1905653"/>
            <a:ext cx="2781853" cy="4191281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AFDABCDF-59C2-4B4D-A326-0C75A274CF3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7545" y="5792135"/>
            <a:ext cx="6025916" cy="304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5729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Logistic (or logit) transformation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41528"/>
                <a:ext cx="7886700" cy="4351338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sz="320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200" i="0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charset="0"/>
                          </a:rPr>
                          <m:t>log</m:t>
                        </m:r>
                      </m:fName>
                      <m:e>
                        <m:f>
                          <m:fPr>
                            <m:ctrlPr>
                              <a:rPr lang="mr-IN" sz="3200" i="1" smtClean="0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200" b="0" i="1" smtClean="0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charset="0"/>
                              </a:rPr>
                              <m:t>𝑝</m:t>
                            </m:r>
                            <m:r>
                              <a:rPr lang="en-US" sz="3200" b="0" i="1" smtClean="0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charset="0"/>
                              </a:rPr>
                              <m:t>(</m:t>
                            </m:r>
                            <m:r>
                              <a:rPr lang="en-US" sz="3200" b="0" i="1" smtClean="0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charset="0"/>
                              </a:rPr>
                              <m:t>𝑥</m:t>
                            </m:r>
                            <m:r>
                              <a:rPr lang="en-US" sz="3200" b="0" i="1" smtClean="0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charset="0"/>
                              </a:rPr>
                              <m:t>)</m:t>
                            </m:r>
                          </m:num>
                          <m:den>
                            <m:r>
                              <a:rPr lang="en-US" sz="3200" b="0" i="1" smtClean="0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charset="0"/>
                              </a:rPr>
                              <m:t>1−</m:t>
                            </m:r>
                            <m:r>
                              <a:rPr lang="en-US" sz="3200" b="0" i="1" smtClean="0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charset="0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lang="en-US" sz="3200" b="0" i="1" smtClean="0">
                                    <a:solidFill>
                                      <a:schemeClr val="bg2">
                                        <a:lumMod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3200" b="0" i="1" smtClean="0">
                                    <a:solidFill>
                                      <a:schemeClr val="bg2">
                                        <a:lumMod val="25000"/>
                                      </a:schemeClr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d>
                          </m:den>
                        </m:f>
                        <m:r>
                          <a:rPr lang="en-US" sz="3200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3200" b="0" i="1" smtClean="0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3200" b="0" i="1" smtClean="0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charset="0"/>
                              </a:rPr>
                              <m:t>0</m:t>
                            </m:r>
                          </m:sub>
                        </m:sSub>
                      </m:e>
                    </m:func>
                    <m:r>
                      <a:rPr lang="en-US" sz="3200" b="0" i="0" smtClean="0">
                        <a:solidFill>
                          <a:schemeClr val="bg2">
                            <a:lumMod val="25000"/>
                          </a:schemeClr>
                        </a:solidFill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sz="3200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sz="3200" b="0" i="1" smtClean="0">
                        <a:solidFill>
                          <a:schemeClr val="bg2">
                            <a:lumMod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𝑥</m:t>
                    </m:r>
                  </m:oMath>
                </a14:m>
                <a:endParaRPr lang="en-US" sz="3200" dirty="0">
                  <a:solidFill>
                    <a:schemeClr val="bg2">
                      <a:lumMod val="25000"/>
                    </a:schemeClr>
                  </a:solidFill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sz="2800" dirty="0">
                    <a:solidFill>
                      <a:schemeClr val="bg2">
                        <a:lumMod val="25000"/>
                      </a:schemeClr>
                    </a:solidFill>
                  </a:rPr>
                  <a:t>Solving for </a:t>
                </a:r>
                <a:r>
                  <a:rPr lang="en-US" sz="2800" i="1" dirty="0">
                    <a:solidFill>
                      <a:schemeClr val="bg2">
                        <a:lumMod val="25000"/>
                      </a:schemeClr>
                    </a:solidFill>
                  </a:rPr>
                  <a:t>p</a:t>
                </a:r>
                <a:r>
                  <a:rPr lang="en-US" sz="2800" dirty="0">
                    <a:solidFill>
                      <a:schemeClr val="bg2">
                        <a:lumMod val="25000"/>
                      </a:schemeClr>
                    </a:solidFill>
                  </a:rPr>
                  <a:t>, this gives</a:t>
                </a:r>
              </a:p>
              <a:p>
                <a:pPr lvl="1"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bg2">
                            <a:lumMod val="25000"/>
                          </a:schemeClr>
                        </a:solidFill>
                        <a:latin typeface="Cambria Math" charset="0"/>
                      </a:rPr>
                      <m:t>𝑝</m:t>
                    </m:r>
                    <m:d>
                      <m:dPr>
                        <m:ctrlPr>
                          <a:rPr lang="en-US" sz="2800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charset="0"/>
                          </a:rPr>
                          <m:t>𝑥</m:t>
                        </m:r>
                        <m:r>
                          <a:rPr lang="en-US" sz="2800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charset="0"/>
                          </a:rPr>
                          <m:t>;</m:t>
                        </m:r>
                        <m:r>
                          <a:rPr lang="en-US" sz="2800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charset="0"/>
                          </a:rPr>
                          <m:t>𝑏</m:t>
                        </m:r>
                        <m:r>
                          <a:rPr lang="en-US" sz="2800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sz="2800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charset="0"/>
                          </a:rPr>
                          <m:t>𝑤</m:t>
                        </m:r>
                      </m:e>
                    </m:d>
                    <m:r>
                      <a:rPr lang="en-US" sz="2800" b="0" i="1" smtClean="0">
                        <a:solidFill>
                          <a:schemeClr val="bg2">
                            <a:lumMod val="25000"/>
                          </a:schemeClr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sz="2800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mr-IN" sz="2800" b="0" i="1" smtClean="0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p>
                              <m:sSupPr>
                                <m:ctrlPr>
                                  <a:rPr lang="en-US" sz="2800" b="0" i="1" smtClean="0">
                                    <a:solidFill>
                                      <a:schemeClr val="bg2">
                                        <a:lumMod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800" b="0" i="1" smtClean="0">
                                    <a:solidFill>
                                      <a:schemeClr val="bg2">
                                        <a:lumMod val="25000"/>
                                      </a:schemeClr>
                                    </a:solidFill>
                                    <a:latin typeface="Cambria Math" charset="0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US" altLang="zh-TW" sz="2800" i="1" smtClean="0">
                                        <a:solidFill>
                                          <a:schemeClr val="bg2">
                                            <a:lumMod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800" i="1">
                                        <a:solidFill>
                                          <a:schemeClr val="bg2">
                                            <a:lumMod val="25000"/>
                                          </a:schemeClr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US" altLang="zh-TW" sz="2800" i="1">
                                        <a:solidFill>
                                          <a:schemeClr val="bg2">
                                            <a:lumMod val="2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altLang="zh-TW" sz="2800" i="1">
                                    <a:solidFill>
                                      <a:schemeClr val="bg2">
                                        <a:lumMod val="25000"/>
                                      </a:schemeClr>
                                    </a:solidFill>
                                    <a:latin typeface="Cambria Math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altLang="zh-TW" sz="2800" i="1">
                                        <a:solidFill>
                                          <a:schemeClr val="bg2">
                                            <a:lumMod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800" i="1">
                                        <a:solidFill>
                                          <a:schemeClr val="bg2">
                                            <a:lumMod val="25000"/>
                                          </a:schemeClr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US" altLang="zh-TW" sz="2800" b="0" i="1" smtClean="0">
                                        <a:solidFill>
                                          <a:schemeClr val="bg2">
                                            <a:lumMod val="2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zh-TW" sz="2800" b="0" i="1" smtClean="0">
                                    <a:solidFill>
                                      <a:schemeClr val="bg2">
                                        <a:lumMod val="25000"/>
                                      </a:schemeClr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sup>
                            </m:sSup>
                          </m:e>
                          <m:sup>
                            <m:r>
                              <m:rPr>
                                <m:nor/>
                              </m:rPr>
                              <a:rPr lang="en-US" altLang="zh-TW" sz="2800" dirty="0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</a:rPr>
                              <m:t> </m:t>
                            </m:r>
                          </m:sup>
                        </m:sSup>
                      </m:num>
                      <m:den>
                        <m:r>
                          <a:rPr lang="en-US" sz="2800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charset="0"/>
                          </a:rPr>
                          <m:t>1+</m:t>
                        </m:r>
                        <m:sSup>
                          <m:sSupPr>
                            <m:ctrlPr>
                              <a:rPr lang="mr-IN" altLang="zh-TW" sz="2800" i="1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p>
                              <m:sSupPr>
                                <m:ctrlPr>
                                  <a:rPr lang="en-US" altLang="zh-TW" sz="2800" i="1">
                                    <a:solidFill>
                                      <a:schemeClr val="bg2">
                                        <a:lumMod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sz="2800" i="1">
                                    <a:solidFill>
                                      <a:schemeClr val="bg2">
                                        <a:lumMod val="25000"/>
                                      </a:schemeClr>
                                    </a:solidFill>
                                    <a:latin typeface="Cambria Math" charset="0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US" altLang="zh-TW" sz="2800" i="1">
                                        <a:solidFill>
                                          <a:schemeClr val="bg2">
                                            <a:lumMod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800" i="1">
                                        <a:solidFill>
                                          <a:schemeClr val="bg2">
                                            <a:lumMod val="25000"/>
                                          </a:schemeClr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US" altLang="zh-TW" sz="2800" i="1">
                                        <a:solidFill>
                                          <a:schemeClr val="bg2">
                                            <a:lumMod val="2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altLang="zh-TW" sz="2800" i="1">
                                    <a:solidFill>
                                      <a:schemeClr val="bg2">
                                        <a:lumMod val="25000"/>
                                      </a:schemeClr>
                                    </a:solidFill>
                                    <a:latin typeface="Cambria Math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altLang="zh-TW" sz="2800" i="1">
                                        <a:solidFill>
                                          <a:schemeClr val="bg2">
                                            <a:lumMod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800" i="1">
                                        <a:solidFill>
                                          <a:schemeClr val="bg2">
                                            <a:lumMod val="25000"/>
                                          </a:schemeClr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US" altLang="zh-TW" sz="2800" b="0" i="1" smtClean="0">
                                        <a:solidFill>
                                          <a:schemeClr val="bg2">
                                            <a:lumMod val="2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zh-TW" sz="2800" b="0" i="1" smtClean="0">
                                    <a:solidFill>
                                      <a:schemeClr val="bg2">
                                        <a:lumMod val="25000"/>
                                      </a:schemeClr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sup>
                            </m:sSup>
                          </m:e>
                          <m:sup>
                            <m:r>
                              <m:rPr>
                                <m:nor/>
                              </m:rPr>
                              <a:rPr lang="en-US" altLang="zh-TW" sz="2800" dirty="0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</a:rPr>
                              <m:t> </m:t>
                            </m:r>
                          </m:sup>
                        </m:sSup>
                      </m:den>
                    </m:f>
                    <m:r>
                      <a:rPr lang="en-US" sz="2800" b="0" i="0" smtClean="0">
                        <a:solidFill>
                          <a:schemeClr val="bg2">
                            <a:lumMod val="25000"/>
                          </a:schemeClr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sz="2800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800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charset="0"/>
                          </a:rPr>
                          <m:t>1+</m:t>
                        </m:r>
                        <m:sSup>
                          <m:sSupPr>
                            <m:ctrlPr>
                              <a:rPr lang="mr-IN" altLang="zh-TW" sz="2800" i="1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p>
                              <m:sSupPr>
                                <m:ctrlPr>
                                  <a:rPr lang="en-US" altLang="zh-TW" sz="2800" i="1">
                                    <a:solidFill>
                                      <a:schemeClr val="bg2">
                                        <a:lumMod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sz="2800" i="1">
                                    <a:solidFill>
                                      <a:schemeClr val="bg2">
                                        <a:lumMod val="25000"/>
                                      </a:schemeClr>
                                    </a:solidFill>
                                    <a:latin typeface="Cambria Math" charset="0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US" altLang="zh-TW" sz="2800" i="1">
                                        <a:solidFill>
                                          <a:schemeClr val="bg2">
                                            <a:lumMod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800" b="0" i="1" smtClean="0">
                                        <a:solidFill>
                                          <a:schemeClr val="bg2">
                                            <a:lumMod val="2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−(</m:t>
                                    </m:r>
                                    <m:r>
                                      <a:rPr lang="en-US" altLang="zh-TW" sz="2800" i="1">
                                        <a:solidFill>
                                          <a:schemeClr val="bg2">
                                            <a:lumMod val="25000"/>
                                          </a:schemeClr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US" altLang="zh-TW" sz="2800" i="1">
                                        <a:solidFill>
                                          <a:schemeClr val="bg2">
                                            <a:lumMod val="2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altLang="zh-TW" sz="2800" i="1">
                                    <a:solidFill>
                                      <a:schemeClr val="bg2">
                                        <a:lumMod val="25000"/>
                                      </a:schemeClr>
                                    </a:solidFill>
                                    <a:latin typeface="Cambria Math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altLang="zh-TW" sz="2800" i="1">
                                        <a:solidFill>
                                          <a:schemeClr val="bg2">
                                            <a:lumMod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800" i="1">
                                        <a:solidFill>
                                          <a:schemeClr val="bg2">
                                            <a:lumMod val="25000"/>
                                          </a:schemeClr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US" altLang="zh-TW" sz="2800" b="0" i="1" smtClean="0">
                                        <a:solidFill>
                                          <a:schemeClr val="bg2">
                                            <a:lumMod val="2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zh-TW" sz="2800" b="0" i="1" smtClean="0">
                                    <a:solidFill>
                                      <a:schemeClr val="bg2">
                                        <a:lumMod val="25000"/>
                                      </a:schemeClr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  <m:r>
                                  <a:rPr lang="en-US" altLang="zh-TW" sz="2800" b="0" i="1" smtClean="0">
                                    <a:solidFill>
                                      <a:schemeClr val="bg2">
                                        <a:lumMod val="25000"/>
                                      </a:schemeClr>
                                    </a:solidFill>
                                    <a:latin typeface="Cambria Math" charset="0"/>
                                  </a:rPr>
                                  <m:t>)</m:t>
                                </m:r>
                              </m:sup>
                            </m:sSup>
                          </m:e>
                          <m:sup>
                            <m:r>
                              <m:rPr>
                                <m:nor/>
                              </m:rPr>
                              <a:rPr lang="en-US" altLang="zh-TW" sz="2800" dirty="0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</a:rPr>
                              <m:t> </m:t>
                            </m:r>
                          </m:sup>
                        </m:sSup>
                      </m:den>
                    </m:f>
                  </m:oMath>
                </a14:m>
                <a:endParaRPr lang="en-US" sz="2800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41528"/>
                <a:ext cx="7886700" cy="4351338"/>
              </a:xfrm>
              <a:blipFill>
                <a:blip r:embed="rId2"/>
                <a:stretch>
                  <a:fillRect l="-17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字方塊 3"/>
          <p:cNvSpPr txBox="1"/>
          <p:nvPr/>
        </p:nvSpPr>
        <p:spPr>
          <a:xfrm>
            <a:off x="4341412" y="6581001"/>
            <a:ext cx="4711867" cy="276999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Credit by http://www.stat.cmu.edu/~cshalizi/uADA/12/lectures/ch12.pdf</a:t>
            </a:r>
            <a:endParaRPr lang="en-US" sz="1200" dirty="0">
              <a:solidFill>
                <a:schemeClr val="bg1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557467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Logistic regression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altLang="zh-TW" sz="2400" dirty="0" err="1">
                <a:latin typeface="Courier New" charset="0"/>
                <a:ea typeface="Courier New" charset="0"/>
                <a:cs typeface="Courier New" charset="0"/>
              </a:rPr>
              <a:t>P</a:t>
            </a:r>
            <a:r>
              <a:rPr lang="pt-BR" altLang="zh-TW" sz="2400" dirty="0">
                <a:latin typeface="Courier New" charset="0"/>
                <a:ea typeface="Courier New" charset="0"/>
                <a:cs typeface="Courier New" charset="0"/>
              </a:rPr>
              <a:t>[</a:t>
            </a:r>
            <a:r>
              <a:rPr lang="pt-BR" altLang="zh-TW" sz="2400" dirty="0" err="1">
                <a:latin typeface="Courier New" charset="0"/>
                <a:ea typeface="Courier New" charset="0"/>
                <a:cs typeface="Courier New" charset="0"/>
              </a:rPr>
              <a:t>y</a:t>
            </a:r>
            <a:r>
              <a:rPr lang="pt-BR" altLang="zh-TW" sz="2400" dirty="0">
                <a:latin typeface="Courier New" charset="0"/>
                <a:ea typeface="Courier New" charset="0"/>
                <a:cs typeface="Courier New" charset="0"/>
              </a:rPr>
              <a:t>[</a:t>
            </a:r>
            <a:r>
              <a:rPr lang="pt-BR" altLang="zh-TW" sz="2400" dirty="0" err="1"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pt-BR" altLang="zh-TW" sz="2400" dirty="0">
                <a:latin typeface="Courier New" charset="0"/>
                <a:ea typeface="Courier New" charset="0"/>
                <a:cs typeface="Courier New" charset="0"/>
              </a:rPr>
              <a:t>] in </a:t>
            </a:r>
            <a:r>
              <a:rPr lang="pt-BR" altLang="zh-TW" sz="2400" dirty="0" err="1">
                <a:latin typeface="Courier New" charset="0"/>
                <a:ea typeface="Courier New" charset="0"/>
                <a:cs typeface="Courier New" charset="0"/>
              </a:rPr>
              <a:t>class</a:t>
            </a:r>
            <a:r>
              <a:rPr lang="pt-BR" altLang="zh-TW" sz="2400" dirty="0">
                <a:latin typeface="Courier New" charset="0"/>
                <a:ea typeface="Courier New" charset="0"/>
                <a:cs typeface="Courier New" charset="0"/>
              </a:rPr>
              <a:t>]~</a:t>
            </a:r>
            <a:r>
              <a:rPr lang="pt-BR" altLang="zh-TW" sz="2400" dirty="0" err="1">
                <a:latin typeface="Courier New" charset="0"/>
                <a:ea typeface="Courier New" charset="0"/>
                <a:cs typeface="Courier New" charset="0"/>
              </a:rPr>
              <a:t>f</a:t>
            </a:r>
            <a:r>
              <a:rPr lang="pt-BR" altLang="zh-TW" sz="2400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pt-BR" altLang="zh-TW" sz="2400" dirty="0" err="1">
                <a:latin typeface="Courier New" charset="0"/>
                <a:ea typeface="Courier New" charset="0"/>
                <a:cs typeface="Courier New" charset="0"/>
              </a:rPr>
              <a:t>x</a:t>
            </a:r>
            <a:r>
              <a:rPr lang="pt-BR" altLang="zh-TW" sz="2400" dirty="0">
                <a:latin typeface="Courier New" charset="0"/>
                <a:ea typeface="Courier New" charset="0"/>
                <a:cs typeface="Courier New" charset="0"/>
              </a:rPr>
              <a:t>[</a:t>
            </a:r>
            <a:r>
              <a:rPr lang="pt-BR" altLang="zh-TW" sz="2400" dirty="0" err="1"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pt-BR" altLang="zh-TW" sz="2400" dirty="0">
                <a:latin typeface="Courier New" charset="0"/>
                <a:ea typeface="Courier New" charset="0"/>
                <a:cs typeface="Courier New" charset="0"/>
              </a:rPr>
              <a:t>,]) =</a:t>
            </a:r>
            <a:r>
              <a:rPr lang="pt-BR" altLang="zh-TW" sz="2400" dirty="0" err="1">
                <a:latin typeface="Courier New" charset="0"/>
                <a:ea typeface="Courier New" charset="0"/>
                <a:cs typeface="Courier New" charset="0"/>
              </a:rPr>
              <a:t>s</a:t>
            </a:r>
            <a:r>
              <a:rPr lang="pt-BR" altLang="zh-TW" sz="2400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pt-BR" altLang="zh-TW" sz="2400" dirty="0" err="1">
                <a:latin typeface="Courier New" charset="0"/>
                <a:ea typeface="Courier New" charset="0"/>
                <a:cs typeface="Courier New" charset="0"/>
              </a:rPr>
              <a:t>a+b</a:t>
            </a:r>
            <a:r>
              <a:rPr lang="pt-BR" altLang="zh-TW" sz="2400" dirty="0">
                <a:latin typeface="Courier New" charset="0"/>
                <a:ea typeface="Courier New" charset="0"/>
                <a:cs typeface="Courier New" charset="0"/>
              </a:rPr>
              <a:t>[1]</a:t>
            </a:r>
            <a:r>
              <a:rPr lang="pt-BR" altLang="zh-TW" sz="2400" dirty="0" err="1">
                <a:latin typeface="Courier New" charset="0"/>
                <a:ea typeface="Courier New" charset="0"/>
                <a:cs typeface="Courier New" charset="0"/>
              </a:rPr>
              <a:t>x</a:t>
            </a:r>
            <a:r>
              <a:rPr lang="pt-BR" altLang="zh-TW" sz="2400" dirty="0">
                <a:latin typeface="Courier New" charset="0"/>
                <a:ea typeface="Courier New" charset="0"/>
                <a:cs typeface="Courier New" charset="0"/>
              </a:rPr>
              <a:t>[i,1]+...+</a:t>
            </a:r>
            <a:r>
              <a:rPr lang="pt-BR" altLang="zh-TW" sz="2400" dirty="0" err="1">
                <a:latin typeface="Courier New" charset="0"/>
                <a:ea typeface="Courier New" charset="0"/>
                <a:cs typeface="Courier New" charset="0"/>
              </a:rPr>
              <a:t>b</a:t>
            </a:r>
            <a:r>
              <a:rPr lang="pt-BR" altLang="zh-TW" sz="2400" dirty="0">
                <a:latin typeface="Courier New" charset="0"/>
                <a:ea typeface="Courier New" charset="0"/>
                <a:cs typeface="Courier New" charset="0"/>
              </a:rPr>
              <a:t>[</a:t>
            </a:r>
            <a:r>
              <a:rPr lang="pt-BR" altLang="zh-TW" sz="2400" dirty="0" err="1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pt-BR" altLang="zh-TW" sz="2400" dirty="0">
                <a:latin typeface="Courier New" charset="0"/>
                <a:ea typeface="Courier New" charset="0"/>
                <a:cs typeface="Courier New" charset="0"/>
              </a:rPr>
              <a:t>] </a:t>
            </a:r>
            <a:r>
              <a:rPr lang="pt-BR" altLang="zh-TW" sz="2400" dirty="0" err="1">
                <a:latin typeface="Courier New" charset="0"/>
                <a:ea typeface="Courier New" charset="0"/>
                <a:cs typeface="Courier New" charset="0"/>
              </a:rPr>
              <a:t>x</a:t>
            </a:r>
            <a:r>
              <a:rPr lang="pt-BR" altLang="zh-TW" sz="2400" dirty="0">
                <a:latin typeface="Courier New" charset="0"/>
                <a:ea typeface="Courier New" charset="0"/>
                <a:cs typeface="Courier New" charset="0"/>
              </a:rPr>
              <a:t>[</a:t>
            </a:r>
            <a:r>
              <a:rPr lang="pt-BR" altLang="zh-TW" sz="2400" dirty="0" err="1">
                <a:latin typeface="Courier New" charset="0"/>
                <a:ea typeface="Courier New" charset="0"/>
                <a:cs typeface="Courier New" charset="0"/>
              </a:rPr>
              <a:t>i,n</a:t>
            </a:r>
            <a:r>
              <a:rPr lang="pt-BR" altLang="zh-TW" sz="2400" dirty="0">
                <a:latin typeface="Courier New" charset="0"/>
                <a:ea typeface="Courier New" charset="0"/>
                <a:cs typeface="Courier New" charset="0"/>
              </a:rPr>
              <a:t>])</a:t>
            </a:r>
            <a:endParaRPr lang="en-US" altLang="zh-TW" sz="2400" dirty="0">
              <a:latin typeface="Courier New" charset="0"/>
              <a:ea typeface="Courier New" charset="0"/>
              <a:cs typeface="Courier New" charset="0"/>
            </a:endParaRPr>
          </a:p>
          <a:p>
            <a:pPr lvl="1">
              <a:lnSpc>
                <a:spcPct val="100000"/>
              </a:lnSpc>
            </a:pPr>
            <a:r>
              <a:rPr lang="en-US" altLang="zh-TW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s(z) = 1/(1+exp(z))</a:t>
            </a:r>
          </a:p>
          <a:p>
            <a:pPr lvl="2">
              <a:lnSpc>
                <a:spcPct val="100000"/>
              </a:lnSpc>
            </a:pPr>
            <a:r>
              <a:rPr lang="en-US" altLang="zh-TW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sigmoid function , maps real numbers to the interval (0,1)</a:t>
            </a:r>
          </a:p>
          <a:p>
            <a:pPr lvl="2">
              <a:lnSpc>
                <a:spcPct val="100000"/>
              </a:lnSpc>
            </a:pPr>
            <a:r>
              <a:rPr lang="en-US" altLang="zh-TW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inverse of the sigmoid is the </a:t>
            </a:r>
            <a:r>
              <a:rPr lang="en-US" altLang="zh-TW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logit</a:t>
            </a:r>
            <a:endParaRPr lang="is-IS" altLang="zh-TW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altLang="zh-TW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assumes that logit(</a:t>
            </a:r>
            <a:r>
              <a:rPr lang="en-US" altLang="zh-TW" sz="2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</a:t>
            </a:r>
            <a:r>
              <a:rPr lang="en-US" altLang="zh-TW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  is linear in the values of </a:t>
            </a:r>
            <a:r>
              <a:rPr lang="en-US" altLang="zh-TW" sz="2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x</a:t>
            </a:r>
            <a:r>
              <a:rPr lang="en-US" altLang="zh-TW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=&gt; as a linear regression that finds the log-odds of the probability that you’re interested in.</a:t>
            </a:r>
          </a:p>
          <a:p>
            <a:pPr lvl="1">
              <a:lnSpc>
                <a:spcPct val="100000"/>
              </a:lnSpc>
            </a:pPr>
            <a:r>
              <a:rPr lang="en-US" altLang="zh-TW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find the b[1], ..., b[n]  such that </a:t>
            </a:r>
            <a:r>
              <a:rPr lang="en-US" altLang="zh-TW" sz="24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</a:t>
            </a:r>
            <a:r>
              <a:rPr lang="en-US" altLang="zh-TW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n-US" altLang="zh-TW" sz="24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x</a:t>
            </a:r>
            <a:r>
              <a:rPr lang="en-US" altLang="zh-TW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[</a:t>
            </a:r>
            <a:r>
              <a:rPr lang="en-US" altLang="zh-TW" sz="2400" i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</a:t>
            </a:r>
            <a:r>
              <a:rPr lang="en-US" altLang="zh-TW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,])  is the best possible estimate of </a:t>
            </a:r>
            <a:r>
              <a:rPr lang="en-US" altLang="zh-TW" sz="24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</a:t>
            </a:r>
            <a:r>
              <a:rPr lang="en-US" altLang="zh-TW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[</a:t>
            </a:r>
            <a:r>
              <a:rPr lang="en-US" altLang="zh-TW" sz="2400" i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</a:t>
            </a:r>
            <a:r>
              <a:rPr lang="en-US" altLang="zh-TW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]</a:t>
            </a:r>
          </a:p>
          <a:p>
            <a:pPr lvl="1">
              <a:lnSpc>
                <a:spcPct val="100000"/>
              </a:lnSpc>
            </a:pPr>
            <a:endParaRPr kumimoji="1" lang="zh-TW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2460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 numCol="1">
            <a:normAutofit/>
          </a:bodyPr>
          <a:lstStyle/>
          <a:p>
            <a:r>
              <a:rPr lang="en-US" dirty="0"/>
              <a:t>Estimating the Regression Coefficients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lnSpc>
                    <a:spcPct val="150000"/>
                  </a:lnSpc>
                </a:pPr>
                <a:r>
                  <a:rPr lang="en-US" dirty="0">
                    <a:solidFill>
                      <a:schemeClr val="bg2">
                        <a:lumMod val="25000"/>
                      </a:schemeClr>
                    </a:solidFill>
                  </a:rPr>
                  <a:t>find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dirty="0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 dirty="0" smtClean="0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smtClean="0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charset="0"/>
                              </a:rPr>
                              <m:t>0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dirty="0">
                    <a:solidFill>
                      <a:schemeClr val="bg2">
                        <a:lumMod val="25000"/>
                      </a:schemeClr>
                    </a:solidFill>
                  </a:rPr>
                  <a:t> and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dirty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 dirty="0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e>
                    </m:acc>
                    <m:r>
                      <a:rPr lang="en-US" i="1" dirty="0">
                        <a:solidFill>
                          <a:schemeClr val="bg2">
                            <a:lumMod val="25000"/>
                          </a:schemeClr>
                        </a:solidFill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chemeClr val="bg2">
                        <a:lumMod val="25000"/>
                      </a:schemeClr>
                    </a:solidFill>
                  </a:rPr>
                  <a:t> 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sz="2000" dirty="0">
                    <a:solidFill>
                      <a:schemeClr val="bg2">
                        <a:lumMod val="25000"/>
                      </a:schemeClr>
                    </a:solidFill>
                  </a:rPr>
                  <a:t>estimates into the model </a:t>
                </a:r>
                <a:endParaRPr lang="en-US" sz="2000" i="1" dirty="0">
                  <a:solidFill>
                    <a:schemeClr val="bg2">
                      <a:lumMod val="25000"/>
                    </a:schemeClr>
                  </a:solidFill>
                  <a:latin typeface="Cambria Math" charset="0"/>
                </a:endParaRP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bg2">
                            <a:lumMod val="25000"/>
                          </a:schemeClr>
                        </a:solidFill>
                        <a:latin typeface="Cambria Math" charset="0"/>
                      </a:rPr>
                      <m:t>𝑝</m:t>
                    </m:r>
                    <m:d>
                      <m:dPr>
                        <m:ctrlPr>
                          <a:rPr lang="en-US" sz="2000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charset="0"/>
                          </a:rPr>
                          <m:t>𝑋</m:t>
                        </m:r>
                      </m:e>
                    </m:d>
                    <m:r>
                      <a:rPr lang="en-US" sz="2000" i="1">
                        <a:solidFill>
                          <a:schemeClr val="bg2">
                            <a:lumMod val="25000"/>
                          </a:schemeClr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sz="2000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mr-IN" sz="2000" i="1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charset="0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chemeClr val="bg2">
                                        <a:lumMod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chemeClr val="bg2">
                                        <a:lumMod val="25000"/>
                                      </a:schemeClr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chemeClr val="bg2">
                                        <a:lumMod val="25000"/>
                                      </a:schemeClr>
                                    </a:solidFill>
                                    <a:latin typeface="Cambria Math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sz="2000" i="1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chemeClr val="bg2">
                                        <a:lumMod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chemeClr val="bg2">
                                        <a:lumMod val="25000"/>
                                      </a:schemeClr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chemeClr val="bg2">
                                        <a:lumMod val="25000"/>
                                      </a:schemeClr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000" i="1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charset="0"/>
                              </a:rPr>
                              <m:t>𝑋</m:t>
                            </m:r>
                          </m:sup>
                        </m:sSup>
                      </m:num>
                      <m:den>
                        <m:r>
                          <a:rPr lang="en-US" sz="2000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charset="0"/>
                          </a:rPr>
                          <m:t>1+</m:t>
                        </m:r>
                        <m:sSup>
                          <m:sSupPr>
                            <m:ctrlPr>
                              <a:rPr lang="mr-IN" sz="2000" i="1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charset="0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chemeClr val="bg2">
                                        <a:lumMod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chemeClr val="bg2">
                                        <a:lumMod val="25000"/>
                                      </a:schemeClr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chemeClr val="bg2">
                                        <a:lumMod val="25000"/>
                                      </a:schemeClr>
                                    </a:solidFill>
                                    <a:latin typeface="Cambria Math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sz="2000" i="1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chemeClr val="bg2">
                                        <a:lumMod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chemeClr val="bg2">
                                        <a:lumMod val="25000"/>
                                      </a:schemeClr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chemeClr val="bg2">
                                        <a:lumMod val="25000"/>
                                      </a:schemeClr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000" i="1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charset="0"/>
                              </a:rPr>
                              <m:t>𝑋</m:t>
                            </m:r>
                          </m:sup>
                        </m:sSup>
                      </m:den>
                    </m:f>
                    <m:r>
                      <a:rPr lang="en-US" sz="2000" b="0" i="1" smtClean="0">
                        <a:solidFill>
                          <a:schemeClr val="bg2">
                            <a:lumMod val="25000"/>
                          </a:schemeClr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sz="2000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charset="0"/>
                          </a:rPr>
                          <m:t>1+</m:t>
                        </m:r>
                        <m:sSup>
                          <m:sSupPr>
                            <m:ctrlPr>
                              <a:rPr lang="mr-IN" sz="2000" i="1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charset="0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chemeClr val="bg2">
                                        <a:lumMod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chemeClr val="bg2">
                                        <a:lumMod val="25000"/>
                                      </a:schemeClr>
                                    </a:solidFill>
                                    <a:latin typeface="Cambria Math" charset="0"/>
                                  </a:rPr>
                                  <m:t>−(</m:t>
                                </m:r>
                                <m:r>
                                  <a:rPr lang="en-US" sz="2000" i="1">
                                    <a:solidFill>
                                      <a:schemeClr val="bg2">
                                        <a:lumMod val="25000"/>
                                      </a:schemeClr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chemeClr val="bg2">
                                        <a:lumMod val="25000"/>
                                      </a:schemeClr>
                                    </a:solidFill>
                                    <a:latin typeface="Cambria Math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sz="2000" i="1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chemeClr val="bg2">
                                        <a:lumMod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chemeClr val="bg2">
                                        <a:lumMod val="25000"/>
                                      </a:schemeClr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chemeClr val="bg2">
                                        <a:lumMod val="25000"/>
                                      </a:schemeClr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000" i="1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charset="0"/>
                              </a:rPr>
                              <m:t>𝑋</m:t>
                            </m:r>
                            <m:r>
                              <a:rPr lang="en-US" sz="2000" b="0" i="1" smtClean="0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charset="0"/>
                              </a:rPr>
                              <m:t>)</m:t>
                            </m:r>
                          </m:sup>
                        </m:sSup>
                      </m:den>
                    </m:f>
                  </m:oMath>
                </a14:m>
                <a:endParaRPr lang="en-US" sz="2000" dirty="0">
                  <a:solidFill>
                    <a:schemeClr val="bg2">
                      <a:lumMod val="25000"/>
                    </a:schemeClr>
                  </a:solidFill>
                </a:endParaRPr>
              </a:p>
              <a:p>
                <a:pPr lvl="2">
                  <a:lnSpc>
                    <a:spcPct val="150000"/>
                  </a:lnSpc>
                </a:pPr>
                <a:r>
                  <a:rPr lang="en-US" sz="1800" dirty="0">
                    <a:solidFill>
                      <a:schemeClr val="bg2">
                        <a:lumMod val="25000"/>
                      </a:schemeClr>
                    </a:solidFill>
                  </a:rPr>
                  <a:t>a number close to one for all individuals who defaulted</a:t>
                </a:r>
              </a:p>
              <a:p>
                <a:pPr lvl="2">
                  <a:lnSpc>
                    <a:spcPct val="150000"/>
                  </a:lnSpc>
                </a:pPr>
                <a:r>
                  <a:rPr lang="en-US" sz="1800" dirty="0">
                    <a:solidFill>
                      <a:schemeClr val="bg2">
                        <a:lumMod val="25000"/>
                      </a:schemeClr>
                    </a:solidFill>
                  </a:rPr>
                  <a:t>a number close to zero for all individuals who did not</a:t>
                </a:r>
              </a:p>
            </p:txBody>
          </p:sp>
        </mc:Choice>
        <mc:Fallback xmlns=""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1">
            <a:extLst>
              <a:ext uri="{FF2B5EF4-FFF2-40B4-BE49-F238E27FC236}">
                <a16:creationId xmlns:a16="http://schemas.microsoft.com/office/drawing/2014/main" id="{83D84900-FD85-9A41-81FA-74268ED9ECD4}"/>
              </a:ext>
            </a:extLst>
          </p:cNvPr>
          <p:cNvSpPr txBox="1"/>
          <p:nvPr/>
        </p:nvSpPr>
        <p:spPr>
          <a:xfrm>
            <a:off x="1179223" y="6528836"/>
            <a:ext cx="7978877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An Introduction to Statistical Learning with Applications in R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 by Gareth James, Daniela Witten, Trevor Hastie, Robert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Tibshirani</a:t>
            </a:r>
            <a:endParaRPr lang="zh-TW" altLang="en-US" dirty="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80502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Likelihood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>
                    <a:solidFill>
                      <a:schemeClr val="bg2">
                        <a:lumMod val="25000"/>
                      </a:schemeClr>
                    </a:solidFill>
                  </a:rPr>
                  <a:t>estimates into the model </a:t>
                </a:r>
                <a:r>
                  <a:rPr lang="en-US" i="1" dirty="0">
                    <a:solidFill>
                      <a:schemeClr val="bg2">
                        <a:lumMod val="25000"/>
                      </a:schemeClr>
                    </a:solidFill>
                  </a:rPr>
                  <a:t>p</a:t>
                </a:r>
                <a:r>
                  <a:rPr lang="en-US" dirty="0">
                    <a:solidFill>
                      <a:schemeClr val="bg2">
                        <a:lumMod val="25000"/>
                      </a:schemeClr>
                    </a:solidFill>
                  </a:rPr>
                  <a:t>(</a:t>
                </a:r>
                <a:r>
                  <a:rPr lang="en-US" i="1" dirty="0">
                    <a:solidFill>
                      <a:schemeClr val="bg2">
                        <a:lumMod val="25000"/>
                      </a:schemeClr>
                    </a:solidFill>
                  </a:rPr>
                  <a:t>X </a:t>
                </a:r>
                <a:r>
                  <a:rPr lang="en-US" dirty="0">
                    <a:solidFill>
                      <a:schemeClr val="bg2">
                        <a:lumMod val="25000"/>
                      </a:schemeClr>
                    </a:solidFill>
                  </a:rPr>
                  <a:t>)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dirty="0">
                    <a:solidFill>
                      <a:schemeClr val="bg2">
                        <a:lumMod val="25000"/>
                      </a:schemeClr>
                    </a:solidFill>
                  </a:rPr>
                  <a:t>a number close to one for all individuals who defaulted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dirty="0">
                    <a:solidFill>
                      <a:schemeClr val="bg2">
                        <a:lumMod val="25000"/>
                      </a:schemeClr>
                    </a:solidFill>
                  </a:rPr>
                  <a:t>a number close to zero for all individuals who did not</a:t>
                </a:r>
              </a:p>
              <a:p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bg2">
                            <a:lumMod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ℓ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bg2">
                            <a:lumMod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nary>
                      <m:naryPr>
                        <m:chr m:val="∏"/>
                        <m:supHide m:val="on"/>
                        <m:ctrlPr>
                          <a:rPr lang="en-US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: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m:rPr>
                            <m:brk m:alnAt="7"/>
                          </m:rPr>
                          <a:rPr lang="en-US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=</m:t>
                        </m:r>
                        <m:r>
                          <a:rPr lang="en-US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  <m:sup/>
                      <m:e>
                        <m:r>
                          <a:rPr lang="en-US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𝑝</m:t>
                        </m:r>
                        <m:d>
                          <m:dPr>
                            <m:ctrlPr>
                              <a:rPr lang="mr-IN" b="0" i="1" smtClean="0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bg2">
                                        <a:lumMod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bg2">
                                        <a:lumMod val="25000"/>
                                      </a:schemeClr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bg2">
                                        <a:lumMod val="25000"/>
                                      </a:schemeClr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nary>
                    <m:nary>
                      <m:naryPr>
                        <m:chr m:val="∏"/>
                        <m:supHide m:val="on"/>
                        <m:ctrlPr>
                          <a:rPr lang="en-US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naryPr>
                      <m:sub>
                        <m:sSup>
                          <m:sSupPr>
                            <m:ctrlPr>
                              <a:rPr lang="en-US" i="1" smtClean="0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: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𝑦</m:t>
                            </m:r>
                          </m:e>
                          <m:sub>
                            <m:sSup>
                              <m:sSupPr>
                                <m:ctrlPr>
                                  <a:rPr lang="en-US" i="1" smtClean="0">
                                    <a:solidFill>
                                      <a:schemeClr val="bg2">
                                        <a:lumMod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chemeClr val="bg2">
                                        <a:lumMod val="25000"/>
                                      </a:schemeClr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𝑖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chemeClr val="bg2">
                                        <a:lumMod val="25000"/>
                                      </a:schemeClr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′</m:t>
                                </m:r>
                              </m:sup>
                            </m:sSup>
                          </m:sub>
                        </m:sSub>
                        <m:r>
                          <m:rPr>
                            <m:brk m:alnAt="7"/>
                          </m:rPr>
                          <a:rPr lang="en-US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=</m:t>
                        </m:r>
                        <m:r>
                          <a:rPr lang="en-US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sub>
                      <m:sup/>
                      <m:e>
                        <m:d>
                          <m:dPr>
                            <m:ctrlPr>
                              <a:rPr lang="mr-IN" i="1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bg2">
                                        <a:lumMod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bg2">
                                        <a:lumMod val="25000"/>
                                      </a:schemeClr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1−</m:t>
                                </m:r>
                                <m:r>
                                  <a:rPr lang="en-US" b="0" i="1" smtClean="0">
                                    <a:solidFill>
                                      <a:schemeClr val="bg2">
                                        <a:lumMod val="25000"/>
                                      </a:schemeClr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𝑝</m:t>
                                </m:r>
                                <m:r>
                                  <a:rPr lang="en-US" b="0" i="1" smtClean="0">
                                    <a:solidFill>
                                      <a:schemeClr val="bg2">
                                        <a:lumMod val="25000"/>
                                      </a:schemeClr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(</m:t>
                                </m:r>
                                <m:r>
                                  <a:rPr lang="en-US" i="1">
                                    <a:solidFill>
                                      <a:schemeClr val="bg2">
                                        <a:lumMod val="25000"/>
                                      </a:schemeClr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sSup>
                                  <m:sSupPr>
                                    <m:ctrlPr>
                                      <a:rPr lang="en-US" i="1" smtClean="0">
                                        <a:solidFill>
                                          <a:schemeClr val="bg2">
                                            <a:lumMod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bg2">
                                            <a:lumMod val="25000"/>
                                          </a:schemeClr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𝑖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chemeClr val="bg2">
                                            <a:lumMod val="25000"/>
                                          </a:schemeClr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′</m:t>
                                    </m:r>
                                  </m:sup>
                                </m:sSup>
                              </m:sub>
                            </m:sSub>
                            <m:r>
                              <a:rPr lang="en-US" b="0" i="1" smtClean="0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)</m:t>
                            </m:r>
                          </m:e>
                        </m:d>
                      </m:e>
                    </m:nary>
                  </m:oMath>
                </a14:m>
                <a:endParaRPr lang="en-US" dirty="0">
                  <a:solidFill>
                    <a:schemeClr val="bg2">
                      <a:lumMod val="25000"/>
                    </a:schemeClr>
                  </a:solidFill>
                </a:endParaRPr>
              </a:p>
              <a:p>
                <a:r>
                  <a:rPr lang="en-US" dirty="0">
                    <a:solidFill>
                      <a:schemeClr val="bg2">
                        <a:lumMod val="25000"/>
                      </a:schemeClr>
                    </a:solidFill>
                  </a:rPr>
                  <a:t>The estimates 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dirty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 dirty="0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i="1" dirty="0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charset="0"/>
                              </a:rPr>
                              <m:t>0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dirty="0">
                    <a:solidFill>
                      <a:schemeClr val="bg2">
                        <a:lumMod val="25000"/>
                      </a:schemeClr>
                    </a:solidFill>
                  </a:rPr>
                  <a:t>  and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dirty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 dirty="0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i="1" dirty="0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e>
                    </m:acc>
                    <m:r>
                      <a:rPr lang="en-US" i="1" dirty="0">
                        <a:solidFill>
                          <a:schemeClr val="bg2">
                            <a:lumMod val="25000"/>
                          </a:schemeClr>
                        </a:solidFill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chemeClr val="bg2">
                        <a:lumMod val="25000"/>
                      </a:schemeClr>
                    </a:solidFill>
                  </a:rPr>
                  <a:t>are chosen to maximize this likelihood function</a:t>
                </a:r>
              </a:p>
            </p:txBody>
          </p:sp>
        </mc:Choice>
        <mc:Fallback xmlns=""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43" t="-11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8CDCF62F-C8CB-4970-AC75-8EC86E6F4CF5}"/>
              </a:ext>
            </a:extLst>
          </p:cNvPr>
          <p:cNvSpPr txBox="1"/>
          <p:nvPr/>
        </p:nvSpPr>
        <p:spPr>
          <a:xfrm>
            <a:off x="1179223" y="6528836"/>
            <a:ext cx="7978877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An Introduction to Statistical Learning with Applications in R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 by Gareth James, Daniela Witten, Trevor Hastie, Robert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Tibshirani</a:t>
            </a:r>
            <a:endParaRPr lang="zh-TW" altLang="en-US" dirty="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270386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286D36F-509D-3644-9318-92E6A4010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Simpler Derivation of Logistic Regression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463139E-C1AA-2F45-B384-4CDC024BD6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https://win-vector.com</a:t>
            </a:r>
            <a:r>
              <a:rPr lang="en-US">
                <a:hlinkClick r:id="rId2"/>
              </a:rPr>
              <a:t>/2011/09/14/the-simpler-derivation-of-logistic-regression/</a:t>
            </a:r>
            <a:endParaRPr lang="en-US"/>
          </a:p>
          <a:p>
            <a:endParaRPr lang="en-US"/>
          </a:p>
        </p:txBody>
      </p:sp>
      <p:sp>
        <p:nvSpPr>
          <p:cNvPr id="4" name="TextBox 1">
            <a:extLst>
              <a:ext uri="{FF2B5EF4-FFF2-40B4-BE49-F238E27FC236}">
                <a16:creationId xmlns:a16="http://schemas.microsoft.com/office/drawing/2014/main" id="{B9C13B9D-1D21-AC4E-8200-6D8206D4DE75}"/>
              </a:ext>
            </a:extLst>
          </p:cNvPr>
          <p:cNvSpPr txBox="1"/>
          <p:nvPr/>
        </p:nvSpPr>
        <p:spPr>
          <a:xfrm>
            <a:off x="1179223" y="6528836"/>
            <a:ext cx="7978877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An Introduction to Statistical Learning with Applications in R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 by Gareth James, Daniela Witten, Trevor Hastie, Robert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Tibshirani</a:t>
            </a:r>
            <a:endParaRPr lang="zh-TW" altLang="en-US" dirty="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388567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252692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a one-unit increase in balance is associated with an increase in the log odds of default by 0.0055 unit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656" y="3215634"/>
            <a:ext cx="8083296" cy="127184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81058EF-8B6E-4B0D-BCF4-8216C08FFF97}"/>
              </a:ext>
            </a:extLst>
          </p:cNvPr>
          <p:cNvSpPr txBox="1"/>
          <p:nvPr/>
        </p:nvSpPr>
        <p:spPr>
          <a:xfrm>
            <a:off x="1209367" y="6518788"/>
            <a:ext cx="7978877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An Introduction to Statistical Learning with Applications in R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 by Gareth James, Daniela Witten, Trevor Hastie, Robert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Tibshirani</a:t>
            </a:r>
            <a:br>
              <a:rPr lang="en-US" altLang="zh-TW" dirty="0">
                <a:solidFill>
                  <a:schemeClr val="bg1"/>
                </a:solidFill>
              </a:rPr>
            </a:br>
            <a:endParaRPr lang="zh-TW" altLang="en-US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712305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Predictions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4"/>
                <a:ext cx="7886700" cy="2916387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10000"/>
                  </a:lnSpc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charset="0"/>
                          </a:rPr>
                          <m:t>𝑝</m:t>
                        </m:r>
                      </m:e>
                    </m:acc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𝑋</m:t>
                        </m:r>
                      </m:e>
                    </m:d>
                    <m:r>
                      <a:rPr lang="en-US" i="1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mr-I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𝑒</m:t>
                            </m:r>
                          </m:e>
                          <m:sup>
                            <m:acc>
                              <m:accPr>
                                <m:chr m:val="̂"/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acc>
                            <m:r>
                              <a:rPr lang="en-US" i="1">
                                <a:latin typeface="Cambria Math" charset="0"/>
                              </a:rPr>
                              <m:t>+</m:t>
                            </m:r>
                            <m:acc>
                              <m:accPr>
                                <m:chr m:val="̂"/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acc>
                            <m:r>
                              <a:rPr lang="en-US" i="1">
                                <a:latin typeface="Cambria Math" charset="0"/>
                              </a:rPr>
                              <m:t>𝑋</m:t>
                            </m:r>
                          </m:sup>
                        </m:sSup>
                      </m:num>
                      <m:den>
                        <m:r>
                          <a:rPr lang="en-US" i="1">
                            <a:latin typeface="Cambria Math" charset="0"/>
                          </a:rPr>
                          <m:t>1+</m:t>
                        </m:r>
                        <m:sSup>
                          <m:sSupPr>
                            <m:ctrlPr>
                              <a:rPr lang="mr-I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𝑒</m:t>
                            </m:r>
                          </m:e>
                          <m:sup>
                            <m:acc>
                              <m:accPr>
                                <m:chr m:val="̂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acc>
                            <m:r>
                              <a:rPr lang="en-US" i="1">
                                <a:latin typeface="Cambria Math" charset="0"/>
                              </a:rPr>
                              <m:t>+</m:t>
                            </m:r>
                            <m:acc>
                              <m:accPr>
                                <m:chr m:val="̂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acc>
                            <m:r>
                              <a:rPr lang="en-US" i="1">
                                <a:latin typeface="Cambria Math" charset="0"/>
                              </a:rPr>
                              <m:t>𝑋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mr-I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−10.6513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0.0055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𝑋</m:t>
                            </m:r>
                          </m:sup>
                        </m:sSup>
                      </m:num>
                      <m:den>
                        <m:r>
                          <a:rPr lang="en-US" i="1">
                            <a:latin typeface="Cambria Math" charset="0"/>
                          </a:rPr>
                          <m:t>1+</m:t>
                        </m:r>
                        <m:sSup>
                          <m:sSupPr>
                            <m:ctrlPr>
                              <a:rPr lang="mr-I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−10.6513+0.0055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𝑋</m:t>
                            </m:r>
                          </m:sup>
                        </m:sSup>
                      </m:den>
                    </m:f>
                  </m:oMath>
                </a14:m>
                <a:endParaRPr lang="en-US" dirty="0"/>
              </a:p>
              <a:p>
                <a:pPr lvl="1">
                  <a:lnSpc>
                    <a:spcPct val="110000"/>
                  </a:lnSpc>
                </a:pPr>
                <a:r>
                  <a:rPr lang="en-US" dirty="0"/>
                  <a:t> a balance of $1,000</a:t>
                </a:r>
              </a:p>
              <a:p>
                <a:pPr lvl="2">
                  <a:lnSpc>
                    <a:spcPct val="110000"/>
                  </a:lnSpc>
                </a:pPr>
                <a14:m>
                  <m:oMath xmlns:m="http://schemas.openxmlformats.org/officeDocument/2006/math">
                    <m:f>
                      <m:fPr>
                        <m:ctrlPr>
                          <a:rPr lang="mr-IN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mr-IN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>
                                <a:latin typeface="Cambria Math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1800" i="1">
                                <a:latin typeface="Cambria Math" charset="0"/>
                              </a:rPr>
                              <m:t>−10.6513+0.0055</m:t>
                            </m:r>
                            <m:r>
                              <a:rPr lang="en-US" sz="18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×</m:t>
                            </m:r>
                            <m:r>
                              <a:rPr lang="en-US" sz="1800" b="0" i="1" smtClean="0">
                                <a:latin typeface="Cambria Math" charset="0"/>
                              </a:rPr>
                              <m:t>1000</m:t>
                            </m:r>
                          </m:sup>
                        </m:sSup>
                      </m:num>
                      <m:den>
                        <m:r>
                          <a:rPr lang="en-US" sz="1800" i="1">
                            <a:latin typeface="Cambria Math" charset="0"/>
                          </a:rPr>
                          <m:t>1+</m:t>
                        </m:r>
                        <m:sSup>
                          <m:sSupPr>
                            <m:ctrlPr>
                              <a:rPr lang="mr-IN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>
                                <a:latin typeface="Cambria Math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1800" i="1">
                                <a:latin typeface="Cambria Math" charset="0"/>
                              </a:rPr>
                              <m:t>−10.6513+0.0055</m:t>
                            </m:r>
                            <m:r>
                              <a:rPr lang="en-US" sz="18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×</m:t>
                            </m:r>
                            <m:r>
                              <a:rPr lang="en-US" sz="1800" b="0" i="1" smtClean="0">
                                <a:latin typeface="Cambria Math" charset="0"/>
                              </a:rPr>
                              <m:t>1000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1800" dirty="0"/>
                  <a:t> = 0.00576 &lt; 1%</a:t>
                </a:r>
              </a:p>
              <a:p>
                <a:pPr lvl="1">
                  <a:lnSpc>
                    <a:spcPct val="110000"/>
                  </a:lnSpc>
                </a:pPr>
                <a:r>
                  <a:rPr lang="en-US" dirty="0"/>
                  <a:t>a balance of $2,000</a:t>
                </a:r>
              </a:p>
              <a:p>
                <a:pPr lvl="2">
                  <a:lnSpc>
                    <a:spcPct val="110000"/>
                  </a:lnSpc>
                </a:pPr>
                <a14:m>
                  <m:oMath xmlns:m="http://schemas.openxmlformats.org/officeDocument/2006/math">
                    <m:f>
                      <m:fPr>
                        <m:ctrlPr>
                          <a:rPr lang="mr-IN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mr-IN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>
                                <a:latin typeface="Cambria Math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1800" i="1">
                                <a:latin typeface="Cambria Math" charset="0"/>
                              </a:rPr>
                              <m:t>−10.6513+0.0055</m:t>
                            </m:r>
                            <m:r>
                              <a:rPr lang="en-US" sz="18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×</m:t>
                            </m:r>
                            <m:r>
                              <a:rPr lang="en-US" sz="18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2</m:t>
                            </m:r>
                            <m:r>
                              <a:rPr lang="en-US" sz="1800" i="1">
                                <a:latin typeface="Cambria Math" charset="0"/>
                              </a:rPr>
                              <m:t>000</m:t>
                            </m:r>
                          </m:sup>
                        </m:sSup>
                      </m:num>
                      <m:den>
                        <m:r>
                          <a:rPr lang="en-US" sz="1800" i="1">
                            <a:latin typeface="Cambria Math" charset="0"/>
                          </a:rPr>
                          <m:t>1+</m:t>
                        </m:r>
                        <m:sSup>
                          <m:sSupPr>
                            <m:ctrlPr>
                              <a:rPr lang="mr-IN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>
                                <a:latin typeface="Cambria Math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1800" i="1">
                                <a:latin typeface="Cambria Math" charset="0"/>
                              </a:rPr>
                              <m:t>−10.6513+0.0055</m:t>
                            </m:r>
                            <m:r>
                              <a:rPr lang="en-US" sz="18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×</m:t>
                            </m:r>
                            <m:r>
                              <a:rPr lang="en-US" sz="18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2</m:t>
                            </m:r>
                            <m:r>
                              <a:rPr lang="en-US" sz="1800" i="1">
                                <a:latin typeface="Cambria Math" charset="0"/>
                              </a:rPr>
                              <m:t>000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1800" dirty="0"/>
                  <a:t> = 0.586 = 58.6%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4"/>
                <a:ext cx="7886700" cy="2916387"/>
              </a:xfrm>
              <a:blipFill>
                <a:blip r:embed="rId2"/>
                <a:stretch>
                  <a:fillRect l="-6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4742011"/>
            <a:ext cx="8043077" cy="126551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BCFE0C6-2CB5-419F-BC4B-0A807D60A0D1}"/>
              </a:ext>
            </a:extLst>
          </p:cNvPr>
          <p:cNvSpPr txBox="1"/>
          <p:nvPr/>
        </p:nvSpPr>
        <p:spPr>
          <a:xfrm>
            <a:off x="1209367" y="6518788"/>
            <a:ext cx="7978877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An Introduction to Statistical Learning with Applications in R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 by Gareth James, Daniela Witten, Trevor Hastie, Robert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Tibshirani</a:t>
            </a:r>
            <a:br>
              <a:rPr lang="en-US" altLang="zh-TW" dirty="0">
                <a:solidFill>
                  <a:schemeClr val="bg1"/>
                </a:solidFill>
              </a:rPr>
            </a:br>
            <a:endParaRPr lang="zh-TW" altLang="en-US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45909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 </a:t>
            </a:r>
            <a:r>
              <a:rPr lang="en-US" altLang="zh-TW" i="1" dirty="0"/>
              <a:t>z</a:t>
            </a:r>
            <a:r>
              <a:rPr lang="en-US" altLang="zh-TW" dirty="0"/>
              <a:t>-statistic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7886700" cy="252692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 z-statistic associated with β</a:t>
                </a:r>
                <a:r>
                  <a:rPr lang="en-US" baseline="-25000" dirty="0"/>
                  <a:t>1</a:t>
                </a:r>
                <a:endParaRPr lang="en-US" dirty="0"/>
              </a:p>
              <a:p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acc>
                          <m:accPr>
                            <m:chr m:val="̂"/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latin typeface="Cambria Math" charset="0"/>
                                  </a:rPr>
                                  <m:t> </m:t>
                                </m:r>
                                <m:r>
                                  <a:rPr lang="en-US" i="1" dirty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i="1" dirty="0"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</m:num>
                      <m:den>
                        <m:r>
                          <a:rPr lang="en-US" b="0" i="1" smtClean="0">
                            <a:latin typeface="Cambria Math" charset="0"/>
                          </a:rPr>
                          <m:t>𝑆𝐸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(</m:t>
                        </m:r>
                        <m:acc>
                          <m:accPr>
                            <m:chr m:val="̂"/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i="1" dirty="0"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  <m:r>
                          <a:rPr lang="en-US" b="0" i="1" smtClean="0">
                            <a:latin typeface="Cambria Math" charset="0"/>
                          </a:rPr>
                          <m:t>)</m:t>
                        </m:r>
                      </m:den>
                    </m:f>
                  </m:oMath>
                </a14:m>
                <a:endParaRPr lang="en-US" dirty="0"/>
              </a:p>
              <a:p>
                <a:pPr lvl="1">
                  <a:lnSpc>
                    <a:spcPct val="100000"/>
                  </a:lnSpc>
                </a:pPr>
                <a:r>
                  <a:rPr lang="en-US" sz="2000" dirty="0">
                    <a:solidFill>
                      <a:schemeClr val="bg2">
                        <a:lumMod val="25000"/>
                      </a:schemeClr>
                    </a:solidFill>
                  </a:rPr>
                  <a:t>large (absolute) value of the z-statistic indicates evidence against the null hypothesis H</a:t>
                </a:r>
                <a:r>
                  <a:rPr lang="en-US" sz="2000" baseline="-25000" dirty="0">
                    <a:solidFill>
                      <a:schemeClr val="bg2">
                        <a:lumMod val="25000"/>
                      </a:schemeClr>
                    </a:solidFill>
                  </a:rPr>
                  <a:t>0</a:t>
                </a:r>
                <a:r>
                  <a:rPr lang="en-US" sz="2000" dirty="0">
                    <a:solidFill>
                      <a:schemeClr val="bg2">
                        <a:lumMod val="25000"/>
                      </a:schemeClr>
                    </a:solidFill>
                  </a:rPr>
                  <a:t>: β</a:t>
                </a:r>
                <a:r>
                  <a:rPr lang="en-US" sz="2000" baseline="-25000" dirty="0">
                    <a:solidFill>
                      <a:schemeClr val="bg2">
                        <a:lumMod val="25000"/>
                      </a:schemeClr>
                    </a:solidFill>
                  </a:rPr>
                  <a:t>1</a:t>
                </a:r>
                <a:r>
                  <a:rPr lang="en-US" sz="2000" dirty="0">
                    <a:solidFill>
                      <a:schemeClr val="bg2">
                        <a:lumMod val="25000"/>
                      </a:schemeClr>
                    </a:solidFill>
                  </a:rPr>
                  <a:t> = 0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7886700" cy="2526920"/>
              </a:xfrm>
              <a:blipFill>
                <a:blip r:embed="rId2"/>
                <a:stretch>
                  <a:fillRect l="-643" t="-30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481" y="4495898"/>
            <a:ext cx="7791870" cy="12259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81058EF-8B6E-4B0D-BCF4-8216C08FFF97}"/>
              </a:ext>
            </a:extLst>
          </p:cNvPr>
          <p:cNvSpPr txBox="1"/>
          <p:nvPr/>
        </p:nvSpPr>
        <p:spPr>
          <a:xfrm>
            <a:off x="1209367" y="6518788"/>
            <a:ext cx="7978877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An Introduction to Statistical Learning with Applications in R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 by Gareth James, Daniela Witten, Trevor Hastie, Robert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Tibshirani</a:t>
            </a:r>
            <a:br>
              <a:rPr lang="en-US" altLang="zh-TW" dirty="0">
                <a:solidFill>
                  <a:schemeClr val="bg1"/>
                </a:solidFill>
              </a:rPr>
            </a:br>
            <a:endParaRPr lang="zh-TW" altLang="en-US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161415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33346" y="21036"/>
            <a:ext cx="8229600" cy="1143000"/>
          </a:xfrm>
        </p:spPr>
        <p:txBody>
          <a:bodyPr>
            <a:noAutofit/>
          </a:bodyPr>
          <a:lstStyle/>
          <a:p>
            <a:r>
              <a:rPr lang="en-US" altLang="zh-TW" sz="2000" dirty="0"/>
              <a:t>Graph of a logistic regression curve showing probability of passing an exam versus hours studying</a:t>
            </a:r>
            <a:endParaRPr lang="en-US" sz="2000" dirty="0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09948" y="1141208"/>
            <a:ext cx="6405714" cy="747749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9948" y="1888957"/>
            <a:ext cx="6405714" cy="4368253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51CF0748-0ABE-5249-B119-2ADDBEE22297}"/>
              </a:ext>
            </a:extLst>
          </p:cNvPr>
          <p:cNvSpPr/>
          <p:nvPr/>
        </p:nvSpPr>
        <p:spPr>
          <a:xfrm>
            <a:off x="5297508" y="6569850"/>
            <a:ext cx="4047214" cy="27699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" altLang="zh-TW" sz="1200" dirty="0">
                <a:solidFill>
                  <a:schemeClr val="bg1"/>
                </a:solidFill>
                <a:ea typeface="新細明體"/>
              </a:rPr>
              <a:t>Credit by https://</a:t>
            </a:r>
            <a:r>
              <a:rPr lang="en" altLang="zh-TW" sz="1200" dirty="0" err="1">
                <a:solidFill>
                  <a:schemeClr val="bg1"/>
                </a:solidFill>
                <a:ea typeface="新細明體"/>
              </a:rPr>
              <a:t>en.wikipedia.org</a:t>
            </a:r>
            <a:r>
              <a:rPr lang="en" altLang="zh-TW" sz="1200" dirty="0">
                <a:solidFill>
                  <a:schemeClr val="bg1"/>
                </a:solidFill>
                <a:ea typeface="新細明體"/>
              </a:rPr>
              <a:t>/wiki/</a:t>
            </a:r>
            <a:r>
              <a:rPr lang="en" altLang="zh-TW" sz="1200" dirty="0" err="1">
                <a:solidFill>
                  <a:schemeClr val="bg1"/>
                </a:solidFill>
                <a:ea typeface="新細明體"/>
              </a:rPr>
              <a:t>Logistic_regression</a:t>
            </a:r>
            <a:endParaRPr lang="en-US" sz="1200" dirty="0">
              <a:solidFill>
                <a:schemeClr val="bg1"/>
              </a:solidFill>
              <a:ea typeface="新細明體"/>
            </a:endParaRPr>
          </a:p>
        </p:txBody>
      </p:sp>
    </p:spTree>
    <p:extLst>
      <p:ext uri="{BB962C8B-B14F-4D97-AF65-F5344CB8AC3E}">
        <p14:creationId xmlns:p14="http://schemas.microsoft.com/office/powerpoint/2010/main" val="15443392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Qualitative predictors with the logistic regression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7886700" cy="2438031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400" dirty="0">
                    <a:solidFill>
                      <a:schemeClr val="bg2">
                        <a:lumMod val="25000"/>
                      </a:schemeClr>
                    </a:solidFill>
                  </a:rPr>
                  <a:t>using the dummy variable approach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2400" dirty="0">
                    <a:solidFill>
                      <a:schemeClr val="bg2">
                        <a:lumMod val="25000"/>
                      </a:schemeClr>
                    </a:solidFill>
                  </a:rPr>
                  <a:t>Default data set contains the qualitative variable student.</a:t>
                </a:r>
              </a:p>
              <a:p>
                <a:pPr lvl="1">
                  <a:lnSpc>
                    <a:spcPct val="100000"/>
                  </a:lnSpc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nor/>
                          </m:rPr>
                          <a:rPr lang="en-US" sz="2000" b="0" i="0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charset="0"/>
                          </a:rPr>
                          <m:t>Pr</m:t>
                        </m:r>
                      </m:e>
                    </m:acc>
                    <m:d>
                      <m:dPr>
                        <m:ctrlPr>
                          <a:rPr lang="en-US" sz="2000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US" sz="2000" b="0" i="0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charset="0"/>
                          </a:rPr>
                          <m:t>default</m:t>
                        </m:r>
                        <m:r>
                          <a:rPr lang="en-US" sz="2000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charset="0"/>
                          </a:rPr>
                          <m:t>=</m:t>
                        </m:r>
                        <m:r>
                          <m:rPr>
                            <m:nor/>
                          </m:rPr>
                          <a:rPr lang="en-US" sz="2000" b="0" i="0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charset="0"/>
                          </a:rPr>
                          <m:t>yes</m:t>
                        </m:r>
                        <m:r>
                          <a:rPr lang="en-US" sz="2000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charset="0"/>
                          </a:rPr>
                          <m:t>|</m:t>
                        </m:r>
                        <m:r>
                          <m:rPr>
                            <m:nor/>
                          </m:rPr>
                          <a:rPr lang="en-US" sz="2000" b="0" i="0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charset="0"/>
                          </a:rPr>
                          <m:t>student</m:t>
                        </m:r>
                        <m:r>
                          <a:rPr lang="en-US" sz="2000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charset="0"/>
                          </a:rPr>
                          <m:t>=</m:t>
                        </m:r>
                        <m:r>
                          <m:rPr>
                            <m:nor/>
                          </m:rPr>
                          <a:rPr lang="en-US" sz="2000" b="0" i="0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charset="0"/>
                          </a:rPr>
                          <m:t>yes</m:t>
                        </m:r>
                      </m:e>
                    </m:d>
                    <m:r>
                      <a:rPr lang="en-US" sz="2000" i="1">
                        <a:solidFill>
                          <a:schemeClr val="bg2">
                            <a:lumMod val="25000"/>
                          </a:schemeClr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sz="2000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mr-IN" sz="2000" i="1" smtClean="0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charset="0"/>
                              </a:rPr>
                              <m:t>−3.5041</m:t>
                            </m:r>
                            <m:r>
                              <a:rPr lang="en-US" sz="2000" i="1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charset="0"/>
                              </a:rPr>
                              <m:t>+</m:t>
                            </m:r>
                            <m:r>
                              <a:rPr lang="en-US" sz="2000" b="0" i="1" smtClean="0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charset="0"/>
                              </a:rPr>
                              <m:t>0.4049</m:t>
                            </m:r>
                            <m:r>
                              <a:rPr lang="en-US" sz="2000" b="0" i="1" smtClean="0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×</m:t>
                            </m:r>
                            <m:r>
                              <a:rPr lang="en-US" sz="2000" b="0" i="1" smtClean="0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charset="0"/>
                              </a:rPr>
                              <m:t>1</m:t>
                            </m:r>
                          </m:sup>
                        </m:sSup>
                      </m:num>
                      <m:den>
                        <m:r>
                          <a:rPr lang="en-US" sz="2000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charset="0"/>
                          </a:rPr>
                          <m:t>1+</m:t>
                        </m:r>
                        <m:sSup>
                          <m:sSupPr>
                            <m:ctrlPr>
                              <a:rPr lang="mr-IN" sz="2000" i="1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charset="0"/>
                              </a:rPr>
                              <m:t>−3.5041+0.4049</m:t>
                            </m:r>
                            <m:r>
                              <a:rPr lang="en-US" sz="2000" i="1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×</m:t>
                            </m:r>
                            <m:r>
                              <a:rPr lang="en-US" sz="2000" i="1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charset="0"/>
                              </a:rPr>
                              <m:t>1</m:t>
                            </m:r>
                          </m:sup>
                        </m:sSup>
                      </m:den>
                    </m:f>
                    <m:r>
                      <a:rPr lang="en-US" sz="2000" i="1">
                        <a:solidFill>
                          <a:schemeClr val="bg2">
                            <a:lumMod val="25000"/>
                          </a:schemeClr>
                        </a:solidFill>
                        <a:latin typeface="Cambria Math" charset="0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bg2">
                            <a:lumMod val="25000"/>
                          </a:schemeClr>
                        </a:solidFill>
                        <a:latin typeface="Cambria Math" charset="0"/>
                      </a:rPr>
                      <m:t>0.0431</m:t>
                    </m:r>
                  </m:oMath>
                </a14:m>
                <a:endParaRPr lang="en-US" sz="2000" dirty="0">
                  <a:solidFill>
                    <a:schemeClr val="bg2">
                      <a:lumMod val="25000"/>
                    </a:schemeClr>
                  </a:solidFill>
                </a:endParaRPr>
              </a:p>
              <a:p>
                <a:pPr lvl="1">
                  <a:lnSpc>
                    <a:spcPct val="100000"/>
                  </a:lnSpc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nor/>
                          </m:rPr>
                          <a:rPr lang="en-US" sz="200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charset="0"/>
                          </a:rPr>
                          <m:t>Pr</m:t>
                        </m:r>
                      </m:e>
                    </m:acc>
                    <m:d>
                      <m:dPr>
                        <m:ctrlPr>
                          <a:rPr lang="en-US" sz="2000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US" sz="200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charset="0"/>
                          </a:rPr>
                          <m:t>default</m:t>
                        </m:r>
                        <m:r>
                          <a:rPr lang="en-US" sz="2000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charset="0"/>
                          </a:rPr>
                          <m:t>=</m:t>
                        </m:r>
                        <m:r>
                          <m:rPr>
                            <m:nor/>
                          </m:rPr>
                          <a:rPr lang="en-US" sz="200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charset="0"/>
                          </a:rPr>
                          <m:t>yes</m:t>
                        </m:r>
                        <m:r>
                          <a:rPr lang="en-US" sz="2000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charset="0"/>
                          </a:rPr>
                          <m:t>|</m:t>
                        </m:r>
                        <m:r>
                          <m:rPr>
                            <m:nor/>
                          </m:rPr>
                          <a:rPr lang="en-US" sz="200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charset="0"/>
                          </a:rPr>
                          <m:t>student</m:t>
                        </m:r>
                        <m:r>
                          <a:rPr lang="en-US" sz="2000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charset="0"/>
                          </a:rPr>
                          <m:t>=</m:t>
                        </m:r>
                        <m:r>
                          <m:rPr>
                            <m:nor/>
                          </m:rPr>
                          <a:rPr lang="en-US" sz="2000" b="0" i="0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charset="0"/>
                          </a:rPr>
                          <m:t>no</m:t>
                        </m:r>
                      </m:e>
                    </m:d>
                    <m:r>
                      <a:rPr lang="en-US" sz="2000" i="1">
                        <a:solidFill>
                          <a:schemeClr val="bg2">
                            <a:lumMod val="25000"/>
                          </a:schemeClr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sz="2000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mr-IN" sz="2000" i="1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charset="0"/>
                              </a:rPr>
                              <m:t>−3.5041+0.4049</m:t>
                            </m:r>
                            <m:r>
                              <a:rPr lang="en-US" sz="2000" i="1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×</m:t>
                            </m:r>
                            <m:r>
                              <a:rPr lang="en-US" sz="2000" b="0" i="1" smtClean="0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charset="0"/>
                              </a:rPr>
                              <m:t>0</m:t>
                            </m:r>
                          </m:sup>
                        </m:sSup>
                      </m:num>
                      <m:den>
                        <m:r>
                          <a:rPr lang="en-US" sz="2000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charset="0"/>
                          </a:rPr>
                          <m:t>1+</m:t>
                        </m:r>
                        <m:sSup>
                          <m:sSupPr>
                            <m:ctrlPr>
                              <a:rPr lang="mr-IN" sz="2000" i="1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charset="0"/>
                              </a:rPr>
                              <m:t>−3.5041+0.4049</m:t>
                            </m:r>
                            <m:r>
                              <a:rPr lang="en-US" sz="2000" i="1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×</m:t>
                            </m:r>
                            <m:r>
                              <a:rPr lang="en-US" sz="2000" b="0" i="1" smtClean="0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charset="0"/>
                              </a:rPr>
                              <m:t>0</m:t>
                            </m:r>
                          </m:sup>
                        </m:sSup>
                      </m:den>
                    </m:f>
                    <m:r>
                      <a:rPr lang="en-US" sz="2000" i="1">
                        <a:solidFill>
                          <a:schemeClr val="bg2">
                            <a:lumMod val="25000"/>
                          </a:schemeClr>
                        </a:solidFill>
                        <a:latin typeface="Cambria Math" charset="0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bg2">
                            <a:lumMod val="25000"/>
                          </a:schemeClr>
                        </a:solidFill>
                        <a:latin typeface="Cambria Math" charset="0"/>
                      </a:rPr>
                      <m:t>0.0292</m:t>
                    </m:r>
                  </m:oMath>
                </a14:m>
                <a:endParaRPr lang="en-US" sz="2000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7886700" cy="2438031"/>
              </a:xfrm>
              <a:blipFill>
                <a:blip r:embed="rId2"/>
                <a:stretch>
                  <a:fillRect l="-965" t="-26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096" y="4410302"/>
            <a:ext cx="8074453" cy="124778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52BD052-AE73-4AE3-B8EB-8F903B701A3B}"/>
              </a:ext>
            </a:extLst>
          </p:cNvPr>
          <p:cNvSpPr txBox="1"/>
          <p:nvPr/>
        </p:nvSpPr>
        <p:spPr>
          <a:xfrm>
            <a:off x="1209367" y="6518788"/>
            <a:ext cx="7978877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An Introduction to Statistical Learning with Applications in R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 by Gareth James, Daniela Witten, Trevor Hastie, Robert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Tibshirani</a:t>
            </a:r>
            <a:br>
              <a:rPr lang="en-US" altLang="zh-TW" dirty="0">
                <a:solidFill>
                  <a:schemeClr val="bg1"/>
                </a:solidFill>
              </a:rPr>
            </a:br>
            <a:endParaRPr lang="zh-TW" altLang="en-US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314571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8B89651-C34B-F149-AA29-ADAD695CBD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Copyright declaration</a:t>
            </a:r>
            <a:r>
              <a:rPr lang="zh-TW" altLang="en-US" dirty="0"/>
              <a:t> </a:t>
            </a:r>
            <a:r>
              <a:rPr lang="zh-CN" altLang="en-US" dirty="0"/>
              <a:t>版權說明</a:t>
            </a:r>
            <a:endParaRPr 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1AA42B6-2E8B-CB46-AF71-8811737993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5266487" cy="3358793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10000"/>
              </a:lnSpc>
            </a:pPr>
            <a:r>
              <a:rPr lang="en-US" altLang="zh-TW" dirty="0"/>
              <a:t>Some of the figures in this presentation are taken from "Practical Data Science with R (Manning, 2019)”</a:t>
            </a:r>
          </a:p>
          <a:p>
            <a:pPr>
              <a:lnSpc>
                <a:spcPct val="110000"/>
              </a:lnSpc>
            </a:pPr>
            <a:r>
              <a:rPr lang="en-US" altLang="zh-TW" dirty="0">
                <a:hlinkClick r:id="rId2"/>
              </a:rPr>
              <a:t>The web site of the book</a:t>
            </a:r>
            <a:endParaRPr lang="en-US" altLang="zh-TW" dirty="0"/>
          </a:p>
          <a:p>
            <a:pPr>
              <a:lnSpc>
                <a:spcPct val="110000"/>
              </a:lnSpc>
            </a:pPr>
            <a:r>
              <a:rPr lang="en-US" altLang="zh-TW" dirty="0"/>
              <a:t>The credit of individual is indicated in the bottom part of the slide.</a:t>
            </a:r>
          </a:p>
          <a:p>
            <a:pPr lvl="1">
              <a:lnSpc>
                <a:spcPct val="110000"/>
              </a:lnSpc>
            </a:pPr>
            <a:r>
              <a:rPr lang="en-US" altLang="zh-TW" dirty="0" err="1"/>
              <a:t>ie</a:t>
            </a:r>
            <a:r>
              <a:rPr lang="en-US" altLang="zh-TW" dirty="0"/>
              <a:t>.,</a:t>
            </a:r>
          </a:p>
          <a:p>
            <a:pPr lvl="1">
              <a:lnSpc>
                <a:spcPct val="110000"/>
              </a:lnSpc>
            </a:pPr>
            <a:endParaRPr lang="en-US" dirty="0"/>
          </a:p>
        </p:txBody>
      </p:sp>
      <p:pic>
        <p:nvPicPr>
          <p:cNvPr id="5" name="Picture 5" descr="images.jpeg">
            <a:extLst>
              <a:ext uri="{FF2B5EF4-FFF2-40B4-BE49-F238E27FC236}">
                <a16:creationId xmlns:a16="http://schemas.microsoft.com/office/drawing/2014/main" id="{199875CB-8E11-EF4F-BB36-1BA0584C14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12589" y="1825625"/>
            <a:ext cx="2984302" cy="3740478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424877FB-B902-704B-9C96-036761A521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752" y="5184418"/>
            <a:ext cx="5674385" cy="381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90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Logistic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7886700" cy="1757547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bg2">
                            <a:lumMod val="25000"/>
                          </a:schemeClr>
                        </a:solidFill>
                        <a:latin typeface="Cambria Math" charset="0"/>
                      </a:rPr>
                      <m:t>𝑝</m:t>
                    </m:r>
                    <m:d>
                      <m:dPr>
                        <m:ctrlPr>
                          <a:rPr lang="en-US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charset="0"/>
                          </a:rPr>
                          <m:t>𝑋</m:t>
                        </m:r>
                      </m:e>
                    </m:d>
                    <m:r>
                      <a:rPr lang="en-US" i="1">
                        <a:solidFill>
                          <a:schemeClr val="bg2">
                            <a:lumMod val="25000"/>
                          </a:schemeClr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mr-IN" i="1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charset="0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bg2">
                                        <a:lumMod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bg2">
                                        <a:lumMod val="25000"/>
                                      </a:schemeClr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bg2">
                                        <a:lumMod val="25000"/>
                                      </a:schemeClr>
                                    </a:solidFill>
                                    <a:latin typeface="Cambria Math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bg2">
                                        <a:lumMod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bg2">
                                        <a:lumMod val="25000"/>
                                      </a:schemeClr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bg2">
                                        <a:lumMod val="25000"/>
                                      </a:schemeClr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 smtClean="0">
                                    <a:solidFill>
                                      <a:schemeClr val="bg2">
                                        <a:lumMod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bg2">
                                        <a:lumMod val="25000"/>
                                      </a:schemeClr>
                                    </a:solidFill>
                                    <a:latin typeface="Cambria Math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bg2">
                                        <a:lumMod val="25000"/>
                                      </a:schemeClr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bg2">
                                        <a:lumMod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bg2">
                                        <a:lumMod val="25000"/>
                                      </a:schemeClr>
                                    </a:solidFill>
                                    <a:latin typeface="Cambria Math" charset="0"/>
                                  </a:rPr>
                                  <m:t>…+</m:t>
                                </m:r>
                                <m:r>
                                  <a:rPr lang="en-US" i="1">
                                    <a:solidFill>
                                      <a:schemeClr val="bg2">
                                        <a:lumMod val="25000"/>
                                      </a:schemeClr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bg2">
                                        <a:lumMod val="25000"/>
                                      </a:schemeClr>
                                    </a:solidFill>
                                    <a:latin typeface="Cambria Math" charset="0"/>
                                  </a:rPr>
                                  <m:t>𝑝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bg2">
                                        <a:lumMod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bg2">
                                        <a:lumMod val="25000"/>
                                      </a:schemeClr>
                                    </a:solidFill>
                                    <a:latin typeface="Cambria Math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bg2">
                                        <a:lumMod val="25000"/>
                                      </a:schemeClr>
                                    </a:solidFill>
                                    <a:latin typeface="Cambria Math" charset="0"/>
                                  </a:rPr>
                                  <m:t>𝑝</m:t>
                                </m:r>
                              </m:sub>
                            </m:sSub>
                          </m:sup>
                        </m:sSup>
                      </m:num>
                      <m:den>
                        <m:r>
                          <a:rPr lang="en-US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charset="0"/>
                          </a:rPr>
                          <m:t>1+</m:t>
                        </m:r>
                        <m:sSup>
                          <m:sSupPr>
                            <m:ctrlPr>
                              <a:rPr lang="mr-IN" i="1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charset="0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bg2">
                                        <a:lumMod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bg2">
                                        <a:lumMod val="25000"/>
                                      </a:schemeClr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bg2">
                                        <a:lumMod val="25000"/>
                                      </a:schemeClr>
                                    </a:solidFill>
                                    <a:latin typeface="Cambria Math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bg2">
                                        <a:lumMod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bg2">
                                        <a:lumMod val="25000"/>
                                      </a:schemeClr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bg2">
                                        <a:lumMod val="25000"/>
                                      </a:schemeClr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bg2">
                                        <a:lumMod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bg2">
                                        <a:lumMod val="25000"/>
                                      </a:schemeClr>
                                    </a:solidFill>
                                    <a:latin typeface="Cambria Math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bg2">
                                        <a:lumMod val="25000"/>
                                      </a:schemeClr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bg2">
                                        <a:lumMod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bg2">
                                        <a:lumMod val="25000"/>
                                      </a:schemeClr>
                                    </a:solidFill>
                                    <a:latin typeface="Cambria Math" charset="0"/>
                                  </a:rPr>
                                  <m:t>…+</m:t>
                                </m:r>
                                <m:r>
                                  <a:rPr lang="en-US" i="1">
                                    <a:solidFill>
                                      <a:schemeClr val="bg2">
                                        <a:lumMod val="25000"/>
                                      </a:schemeClr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bg2">
                                        <a:lumMod val="25000"/>
                                      </a:schemeClr>
                                    </a:solidFill>
                                    <a:latin typeface="Cambria Math" charset="0"/>
                                  </a:rPr>
                                  <m:t>𝑝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bg2">
                                        <a:lumMod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bg2">
                                        <a:lumMod val="25000"/>
                                      </a:schemeClr>
                                    </a:solidFill>
                                    <a:latin typeface="Cambria Math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bg2">
                                        <a:lumMod val="25000"/>
                                      </a:schemeClr>
                                    </a:solidFill>
                                    <a:latin typeface="Cambria Math" charset="0"/>
                                  </a:rPr>
                                  <m:t>𝑝</m:t>
                                </m:r>
                              </m:sub>
                            </m:sSub>
                          </m:sup>
                        </m:sSup>
                      </m:den>
                    </m:f>
                  </m:oMath>
                </a14:m>
                <a:endParaRPr lang="en-US" dirty="0">
                  <a:solidFill>
                    <a:schemeClr val="bg2">
                      <a:lumMod val="25000"/>
                    </a:schemeClr>
                  </a:solidFill>
                </a:endParaRPr>
              </a:p>
              <a:p>
                <a:r>
                  <a:rPr lang="en-US" dirty="0">
                    <a:solidFill>
                      <a:schemeClr val="bg2">
                        <a:lumMod val="25000"/>
                      </a:schemeClr>
                    </a:solidFill>
                  </a:rPr>
                  <a:t>probability of default ~ balance + income (in 1000 dollars) + student status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7886700" cy="1757547"/>
              </a:xfrm>
              <a:blipFill>
                <a:blip r:embed="rId2"/>
                <a:stretch>
                  <a:fillRect l="-6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328" y="3822288"/>
            <a:ext cx="8143318" cy="195081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459DB12-2960-4DCD-AE89-C560033A59AD}"/>
              </a:ext>
            </a:extLst>
          </p:cNvPr>
          <p:cNvSpPr txBox="1"/>
          <p:nvPr/>
        </p:nvSpPr>
        <p:spPr>
          <a:xfrm>
            <a:off x="1209367" y="6518788"/>
            <a:ext cx="7978877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An Introduction to Statistical Learning with Applications in R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 by Gareth James, Daniela Witten, Trevor Hastie, Robert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Tibshirani</a:t>
            </a:r>
            <a:br>
              <a:rPr lang="en-US" altLang="zh-TW" dirty="0">
                <a:solidFill>
                  <a:schemeClr val="bg1"/>
                </a:solidFill>
              </a:rPr>
            </a:br>
            <a:endParaRPr lang="zh-TW" altLang="en-US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914346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Student status increase or decrease?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73154"/>
            <a:ext cx="9144000" cy="138060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822287"/>
            <a:ext cx="9144000" cy="2190541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2604977" y="2849526"/>
            <a:ext cx="1382232" cy="3001925"/>
            <a:chOff x="2604977" y="2849526"/>
            <a:chExt cx="1382232" cy="3001925"/>
          </a:xfrm>
        </p:grpSpPr>
        <p:sp>
          <p:nvSpPr>
            <p:cNvPr id="6" name="Rectangle 5"/>
            <p:cNvSpPr/>
            <p:nvPr/>
          </p:nvSpPr>
          <p:spPr>
            <a:xfrm>
              <a:off x="2604977" y="2849526"/>
              <a:ext cx="1382232" cy="35087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2604977" y="5500577"/>
              <a:ext cx="1382232" cy="35087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D5CA32A5-92CB-4B3A-A9BF-DE1AB62D9FB2}"/>
              </a:ext>
            </a:extLst>
          </p:cNvPr>
          <p:cNvSpPr txBox="1"/>
          <p:nvPr/>
        </p:nvSpPr>
        <p:spPr>
          <a:xfrm>
            <a:off x="1209367" y="6518788"/>
            <a:ext cx="7978877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An Introduction to Statistical Learning with Applications in R 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by Gareth James, Daniela Witten, Trevor Hastie, Robert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Tibshirani</a:t>
            </a:r>
            <a:endParaRPr lang="en-US" altLang="zh-TW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8849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Confounding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97505"/>
            <a:ext cx="4589003" cy="3564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2153" y="1915505"/>
            <a:ext cx="4502220" cy="352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37119C9-D9B5-4F41-AA86-CB8F19EAA2F5}"/>
              </a:ext>
            </a:extLst>
          </p:cNvPr>
          <p:cNvSpPr txBox="1"/>
          <p:nvPr/>
        </p:nvSpPr>
        <p:spPr>
          <a:xfrm>
            <a:off x="0" y="6451882"/>
            <a:ext cx="9240917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>
              <a:defRPr sz="1200">
                <a:solidFill>
                  <a:srgbClr val="FF0000"/>
                </a:solidFill>
                <a:ea typeface="新細明體"/>
              </a:defRPr>
            </a:lvl1pPr>
          </a:lstStyle>
          <a:p>
            <a:r>
              <a:rPr lang="en" altLang="zh-TW" dirty="0">
                <a:solidFill>
                  <a:schemeClr val="bg1"/>
                </a:solidFill>
              </a:rPr>
              <a:t>Figure4.3, p137, An Introduction to Statistical Learning, with applications in R"  (Springer, 2013) with permission from the authors: G. James, D. Witten,  T. Hastie and R. </a:t>
            </a:r>
            <a:r>
              <a:rPr lang="en" altLang="zh-TW" dirty="0" err="1">
                <a:solidFill>
                  <a:schemeClr val="bg1"/>
                </a:solidFill>
              </a:rPr>
              <a:t>Tibshirani</a:t>
            </a:r>
            <a:r>
              <a:rPr lang="en" altLang="zh-TW" dirty="0">
                <a:solidFill>
                  <a:schemeClr val="bg1"/>
                </a:solidFill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16217552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A credit card balance of $1,500 and an income of $40,000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en-US" dirty="0"/>
                  <a:t>A student</a:t>
                </a:r>
                <a:endParaRPr lang="en-US" i="1" dirty="0">
                  <a:latin typeface="Cambria Math" charset="0"/>
                </a:endParaRPr>
              </a:p>
              <a:p>
                <a:pPr lvl="1">
                  <a:lnSpc>
                    <a:spcPct val="100000"/>
                  </a:lnSpc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charset="0"/>
                          </a:rPr>
                          <m:t>𝑝</m:t>
                        </m:r>
                      </m:e>
                    </m:acc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𝑋</m:t>
                        </m:r>
                      </m:e>
                    </m:d>
                    <m:r>
                      <a:rPr lang="en-US" i="1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mr-I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−10.869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0.00574</m:t>
                            </m:r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×1500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0.003</m:t>
                            </m:r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×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40−0.6468</m:t>
                            </m:r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×</m:t>
                            </m:r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</m:t>
                            </m:r>
                          </m:sup>
                        </m:sSup>
                      </m:num>
                      <m:den>
                        <m:r>
                          <a:rPr lang="en-US" i="1">
                            <a:latin typeface="Cambria Math" charset="0"/>
                          </a:rPr>
                          <m:t>1+</m:t>
                        </m:r>
                        <m:sSup>
                          <m:sSupPr>
                            <m:ctrlPr>
                              <a:rPr lang="mr-I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−10.869+0.00574</m:t>
                            </m:r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×1500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+0.003</m:t>
                            </m:r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×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40−0.6468</m:t>
                            </m:r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×1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latin typeface="Cambria Math" charset="0"/>
                      </a:rPr>
                      <m:t>=0.058</m:t>
                    </m:r>
                  </m:oMath>
                </a14:m>
                <a:endParaRPr lang="en-US" b="0" dirty="0"/>
              </a:p>
              <a:p>
                <a:pPr>
                  <a:lnSpc>
                    <a:spcPct val="100000"/>
                  </a:lnSpc>
                </a:pPr>
                <a:r>
                  <a:rPr lang="en-US" dirty="0"/>
                  <a:t>A non-student</a:t>
                </a:r>
              </a:p>
              <a:p>
                <a:pPr lvl="1">
                  <a:lnSpc>
                    <a:spcPct val="100000"/>
                  </a:lnSpc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charset="0"/>
                          </a:rPr>
                          <m:t>𝑝</m:t>
                        </m:r>
                      </m:e>
                    </m:acc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𝑋</m:t>
                        </m:r>
                      </m:e>
                    </m:d>
                    <m:r>
                      <a:rPr lang="en-US" i="1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mr-I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−10.869+0.00574</m:t>
                            </m:r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×1500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+0.003</m:t>
                            </m:r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×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40−0.6468</m:t>
                            </m:r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×</m:t>
                            </m:r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0</m:t>
                            </m:r>
                          </m:sup>
                        </m:sSup>
                      </m:num>
                      <m:den>
                        <m:r>
                          <a:rPr lang="en-US" i="1">
                            <a:latin typeface="Cambria Math" charset="0"/>
                          </a:rPr>
                          <m:t>1+</m:t>
                        </m:r>
                        <m:sSup>
                          <m:sSupPr>
                            <m:ctrlPr>
                              <a:rPr lang="mr-I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−10.869+0.00574</m:t>
                            </m:r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×1500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+0.003</m:t>
                            </m:r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×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40−0.6468</m:t>
                            </m:r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×</m:t>
                            </m:r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0</m:t>
                            </m:r>
                          </m:sup>
                        </m:sSup>
                      </m:den>
                    </m:f>
                    <m:r>
                      <a:rPr lang="en-US" i="1">
                        <a:latin typeface="Cambria Math" charset="0"/>
                      </a:rPr>
                      <m:t>=0.</m:t>
                    </m:r>
                    <m:r>
                      <a:rPr lang="en-US" b="0" i="1" smtClean="0">
                        <a:latin typeface="Cambria Math" charset="0"/>
                      </a:rPr>
                      <m:t>1</m:t>
                    </m:r>
                    <m:r>
                      <a:rPr lang="en-US" i="1">
                        <a:latin typeface="Cambria Math" charset="0"/>
                      </a:rPr>
                      <m:t>05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43" t="-11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1BFEB492-31B6-4914-8C83-39A414545E8F}"/>
              </a:ext>
            </a:extLst>
          </p:cNvPr>
          <p:cNvSpPr txBox="1"/>
          <p:nvPr/>
        </p:nvSpPr>
        <p:spPr>
          <a:xfrm>
            <a:off x="1209367" y="6518788"/>
            <a:ext cx="7978877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An Introduction to Statistical Learning with Applications in R 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by Gareth James, Daniela Witten, Trevor Hastie, Robert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Tibshirani</a:t>
            </a:r>
            <a:endParaRPr lang="en-US" altLang="zh-TW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4420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altLang="zh-TW" sz="4800" dirty="0"/>
              <a:t>Practice</a:t>
            </a:r>
            <a:r>
              <a:rPr lang="zh-TW" altLang="en-US" sz="4800" dirty="0"/>
              <a:t> </a:t>
            </a:r>
            <a:r>
              <a:rPr lang="en-US" altLang="zh-TW" sz="4800"/>
              <a:t>time</a:t>
            </a:r>
            <a:endParaRPr kumimoji="1" lang="zh-TW" altLang="en-US" sz="4800" dirty="0"/>
          </a:p>
        </p:txBody>
      </p:sp>
      <p:sp>
        <p:nvSpPr>
          <p:cNvPr id="5" name="內容版面配置區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875199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/>
              <a:t>Prepare data</a:t>
            </a:r>
            <a:endParaRPr kumimoji="1"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dirty="0"/>
              <a:t>The goal is to design a plan that provisions neonatal emergency equipment to delivery rooms.</a:t>
            </a:r>
          </a:p>
          <a:p>
            <a:pPr>
              <a:lnSpc>
                <a:spcPct val="100000"/>
              </a:lnSpc>
            </a:pPr>
            <a:r>
              <a:rPr lang="en-US" altLang="zh-TW" dirty="0">
                <a:solidFill>
                  <a:schemeClr val="accent1"/>
                </a:solidFill>
              </a:rPr>
              <a:t>CDC/</a:t>
            </a:r>
            <a:r>
              <a:rPr lang="en-US" altLang="zh-TW" dirty="0" err="1">
                <a:solidFill>
                  <a:schemeClr val="accent1"/>
                </a:solidFill>
              </a:rPr>
              <a:t>cdc.R</a:t>
            </a:r>
            <a:endParaRPr lang="en-US" altLang="zh-TW" dirty="0">
              <a:solidFill>
                <a:schemeClr val="accent1"/>
              </a:solidFill>
            </a:endParaRPr>
          </a:p>
          <a:p>
            <a:pPr marL="400050" lvl="1" indent="0">
              <a:lnSpc>
                <a:spcPct val="100000"/>
              </a:lnSpc>
              <a:buNone/>
            </a:pPr>
            <a:r>
              <a:rPr lang="en-US" altLang="zh-TW" sz="2400" dirty="0">
                <a:latin typeface="Courier New" charset="0"/>
                <a:ea typeface="Courier New" charset="0"/>
                <a:cs typeface="Courier New" charset="0"/>
              </a:rPr>
              <a:t>load("</a:t>
            </a:r>
            <a:r>
              <a:rPr lang="en-US" altLang="zh-TW" sz="2400" dirty="0" err="1">
                <a:latin typeface="Courier New" charset="0"/>
                <a:ea typeface="Courier New" charset="0"/>
                <a:cs typeface="Courier New" charset="0"/>
              </a:rPr>
              <a:t>NatalRiskData.rData</a:t>
            </a:r>
            <a:r>
              <a:rPr lang="en-US" altLang="zh-TW" sz="2400" dirty="0">
                <a:latin typeface="Courier New" charset="0"/>
                <a:ea typeface="Courier New" charset="0"/>
                <a:cs typeface="Courier New" charset="0"/>
              </a:rPr>
              <a:t>")</a:t>
            </a:r>
          </a:p>
          <a:p>
            <a:pPr marL="400050" lvl="1" indent="0">
              <a:lnSpc>
                <a:spcPct val="100000"/>
              </a:lnSpc>
              <a:buNone/>
            </a:pPr>
            <a:r>
              <a:rPr lang="en-US" altLang="zh-TW" sz="2400" dirty="0">
                <a:latin typeface="Courier New" charset="0"/>
                <a:ea typeface="Courier New" charset="0"/>
                <a:cs typeface="Courier New" charset="0"/>
              </a:rPr>
              <a:t>train &lt;- </a:t>
            </a:r>
            <a:r>
              <a:rPr lang="en-US" altLang="zh-TW" sz="2400" dirty="0" err="1">
                <a:latin typeface="Courier New" charset="0"/>
                <a:ea typeface="Courier New" charset="0"/>
                <a:cs typeface="Courier New" charset="0"/>
              </a:rPr>
              <a:t>sdata</a:t>
            </a:r>
            <a:r>
              <a:rPr lang="en-US" altLang="zh-TW" sz="2400" dirty="0">
                <a:latin typeface="Courier New" charset="0"/>
                <a:ea typeface="Courier New" charset="0"/>
                <a:cs typeface="Courier New" charset="0"/>
              </a:rPr>
              <a:t>[</a:t>
            </a:r>
            <a:r>
              <a:rPr lang="en-US" altLang="zh-TW" sz="2400" dirty="0" err="1">
                <a:latin typeface="Courier New" charset="0"/>
                <a:ea typeface="Courier New" charset="0"/>
                <a:cs typeface="Courier New" charset="0"/>
              </a:rPr>
              <a:t>sdata$ORIGRANDGROUP</a:t>
            </a:r>
            <a:r>
              <a:rPr lang="en-US" altLang="zh-TW" sz="2400" dirty="0">
                <a:latin typeface="Courier New" charset="0"/>
                <a:ea typeface="Courier New" charset="0"/>
                <a:cs typeface="Courier New" charset="0"/>
              </a:rPr>
              <a:t>&lt;=5,]</a:t>
            </a:r>
          </a:p>
          <a:p>
            <a:pPr marL="400050" lvl="1" indent="0">
              <a:lnSpc>
                <a:spcPct val="100000"/>
              </a:lnSpc>
              <a:buNone/>
            </a:pPr>
            <a:r>
              <a:rPr lang="en-US" altLang="zh-TW" sz="2400" dirty="0">
                <a:latin typeface="Courier New" charset="0"/>
                <a:ea typeface="Courier New" charset="0"/>
                <a:cs typeface="Courier New" charset="0"/>
              </a:rPr>
              <a:t>test &lt;- </a:t>
            </a:r>
            <a:r>
              <a:rPr lang="en-US" altLang="zh-TW" sz="2400" dirty="0" err="1">
                <a:latin typeface="Courier New" charset="0"/>
                <a:ea typeface="Courier New" charset="0"/>
                <a:cs typeface="Courier New" charset="0"/>
              </a:rPr>
              <a:t>sdata</a:t>
            </a:r>
            <a:r>
              <a:rPr lang="en-US" altLang="zh-TW" sz="2400" dirty="0">
                <a:latin typeface="Courier New" charset="0"/>
                <a:ea typeface="Courier New" charset="0"/>
                <a:cs typeface="Courier New" charset="0"/>
              </a:rPr>
              <a:t>[</a:t>
            </a:r>
            <a:r>
              <a:rPr lang="en-US" altLang="zh-TW" sz="2400" dirty="0" err="1">
                <a:latin typeface="Courier New" charset="0"/>
                <a:ea typeface="Courier New" charset="0"/>
                <a:cs typeface="Courier New" charset="0"/>
              </a:rPr>
              <a:t>sdata$ORIGRANDGROUP</a:t>
            </a:r>
            <a:r>
              <a:rPr lang="en-US" altLang="zh-TW" sz="2400" dirty="0">
                <a:latin typeface="Courier New" charset="0"/>
                <a:ea typeface="Courier New" charset="0"/>
                <a:cs typeface="Courier New" charset="0"/>
              </a:rPr>
              <a:t>&gt;5,]</a:t>
            </a:r>
            <a:endParaRPr kumimoji="1" lang="zh-TW" altLang="en-US" sz="2400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F0BCA6-5C71-49AA-8159-C629CB5C4333}"/>
              </a:ext>
            </a:extLst>
          </p:cNvPr>
          <p:cNvSpPr txBox="1"/>
          <p:nvPr/>
        </p:nvSpPr>
        <p:spPr>
          <a:xfrm>
            <a:off x="5433727" y="6539857"/>
            <a:ext cx="3796656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Practical Data Science with R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 by Nina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, John Mount</a:t>
            </a:r>
          </a:p>
        </p:txBody>
      </p:sp>
    </p:spTree>
    <p:extLst>
      <p:ext uri="{BB962C8B-B14F-4D97-AF65-F5344CB8AC3E}">
        <p14:creationId xmlns:p14="http://schemas.microsoft.com/office/powerpoint/2010/main" val="14454517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Variables in natality dataset</a:t>
            </a:r>
            <a:endParaRPr kumimoji="1" lang="zh-TW" altLang="en-US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5018022"/>
              </p:ext>
            </p:extLst>
          </p:nvPr>
        </p:nvGraphicFramePr>
        <p:xfrm>
          <a:off x="793819" y="1416817"/>
          <a:ext cx="7008818" cy="48662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0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991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992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47590">
                <a:tc>
                  <a:txBody>
                    <a:bodyPr/>
                    <a:lstStyle/>
                    <a:p>
                      <a:r>
                        <a:rPr lang="en-US" altLang="zh-TW" sz="1200" b="0" i="0" u="none" strike="noStrike" kern="1200" baseline="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Variable</a:t>
                      </a:r>
                      <a:endParaRPr lang="zh-TW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1200" b="0" i="0" u="none" strike="noStrike" kern="1200" baseline="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Type</a:t>
                      </a:r>
                      <a:endParaRPr lang="zh-TW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1200" b="0" i="0" u="none" strike="noStrike" kern="1200" baseline="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Description</a:t>
                      </a:r>
                      <a:endParaRPr lang="zh-TW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7590">
                <a:tc>
                  <a:txBody>
                    <a:bodyPr/>
                    <a:lstStyle/>
                    <a:p>
                      <a:r>
                        <a:rPr lang="en-US" altLang="zh-TW" sz="1200" b="0" i="0" u="none" strike="noStrike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atRisk</a:t>
                      </a:r>
                      <a:endParaRPr lang="zh-TW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12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Logical</a:t>
                      </a:r>
                      <a:endParaRPr lang="zh-TW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12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TRUE if 5-minute Apgar score &lt; 7; FALSE otherwise</a:t>
                      </a:r>
                      <a:endParaRPr lang="zh-TW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7590">
                <a:tc>
                  <a:txBody>
                    <a:bodyPr/>
                    <a:lstStyle/>
                    <a:p>
                      <a:r>
                        <a:rPr lang="en-US" altLang="zh-TW" sz="12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PWGT</a:t>
                      </a:r>
                      <a:endParaRPr lang="zh-TW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12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Numeric</a:t>
                      </a:r>
                      <a:endParaRPr lang="zh-TW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12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Mother’s </a:t>
                      </a:r>
                      <a:r>
                        <a:rPr lang="en-US" altLang="zh-TW" sz="1200" b="0" i="0" u="none" strike="noStrike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prepregnancy</a:t>
                      </a:r>
                      <a:r>
                        <a:rPr lang="en-US" altLang="zh-TW" sz="12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weight</a:t>
                      </a:r>
                      <a:endParaRPr lang="zh-TW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7590">
                <a:tc>
                  <a:txBody>
                    <a:bodyPr/>
                    <a:lstStyle/>
                    <a:p>
                      <a:r>
                        <a:rPr lang="en-US" altLang="zh-TW" sz="12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UPREVIS</a:t>
                      </a:r>
                      <a:endParaRPr lang="zh-TW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12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Numeric</a:t>
                      </a:r>
                      <a:endParaRPr lang="zh-TW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12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Number of prenatal medical visits</a:t>
                      </a:r>
                      <a:endParaRPr lang="zh-TW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7590">
                <a:tc>
                  <a:txBody>
                    <a:bodyPr/>
                    <a:lstStyle/>
                    <a:p>
                      <a:r>
                        <a:rPr lang="en-US" altLang="zh-TW" sz="12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UPREVIS</a:t>
                      </a:r>
                      <a:endParaRPr lang="zh-TW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12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Logical</a:t>
                      </a:r>
                      <a:endParaRPr lang="zh-TW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12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TRUE if smoker; FALSE otherwise</a:t>
                      </a:r>
                      <a:endParaRPr lang="zh-TW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7590">
                <a:tc>
                  <a:txBody>
                    <a:bodyPr/>
                    <a:lstStyle/>
                    <a:p>
                      <a:r>
                        <a:rPr lang="en-US" altLang="zh-TW" sz="12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GESTREC3</a:t>
                      </a:r>
                      <a:endParaRPr lang="zh-TW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12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Categorical</a:t>
                      </a:r>
                      <a:endParaRPr lang="zh-TW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12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Two categories: &lt;37 weeks (premature) and &gt;=37 weeks</a:t>
                      </a:r>
                      <a:endParaRPr lang="zh-TW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7590">
                <a:tc>
                  <a:txBody>
                    <a:bodyPr/>
                    <a:lstStyle/>
                    <a:p>
                      <a:r>
                        <a:rPr lang="en-US" altLang="zh-TW" sz="12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DPLURAL</a:t>
                      </a:r>
                      <a:endParaRPr lang="zh-TW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12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Categorical</a:t>
                      </a:r>
                      <a:endParaRPr lang="zh-TW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12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Birth plurality, three categories: single/twin/triplet+</a:t>
                      </a:r>
                      <a:endParaRPr lang="zh-TW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47590">
                <a:tc>
                  <a:txBody>
                    <a:bodyPr/>
                    <a:lstStyle/>
                    <a:p>
                      <a:r>
                        <a:rPr lang="en-US" altLang="zh-TW" sz="12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ULD_MECO</a:t>
                      </a:r>
                      <a:endParaRPr lang="zh-TW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12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Logical</a:t>
                      </a:r>
                      <a:endParaRPr lang="zh-TW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12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TRUE if moderate/heavy fecal staining of amniotic fluid</a:t>
                      </a:r>
                      <a:endParaRPr lang="zh-TW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7590">
                <a:tc>
                  <a:txBody>
                    <a:bodyPr/>
                    <a:lstStyle/>
                    <a:p>
                      <a:r>
                        <a:rPr lang="en-US" altLang="zh-TW" sz="12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ULD_PRECIP</a:t>
                      </a:r>
                      <a:endParaRPr lang="zh-TW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Logical</a:t>
                      </a:r>
                      <a:endParaRPr lang="zh-TW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12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TRUE for unusually short labor (&lt; three hours)</a:t>
                      </a:r>
                      <a:endParaRPr lang="zh-TW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47590">
                <a:tc>
                  <a:txBody>
                    <a:bodyPr/>
                    <a:lstStyle/>
                    <a:p>
                      <a:r>
                        <a:rPr lang="en-US" altLang="zh-TW" sz="12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ULD_BREECH</a:t>
                      </a:r>
                      <a:endParaRPr lang="zh-TW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12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Logical</a:t>
                      </a:r>
                      <a:endParaRPr lang="zh-TW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12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TRUE for breech (pelvis first) birth position</a:t>
                      </a:r>
                      <a:endParaRPr lang="zh-TW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47590">
                <a:tc>
                  <a:txBody>
                    <a:bodyPr/>
                    <a:lstStyle/>
                    <a:p>
                      <a:r>
                        <a:rPr lang="en-US" altLang="zh-TW" sz="12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URF_DIAB</a:t>
                      </a:r>
                      <a:endParaRPr lang="zh-TW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12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Logical</a:t>
                      </a:r>
                      <a:endParaRPr lang="zh-TW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12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TRUE if mother is diabetic</a:t>
                      </a:r>
                      <a:endParaRPr lang="zh-TW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47590">
                <a:tc>
                  <a:txBody>
                    <a:bodyPr/>
                    <a:lstStyle/>
                    <a:p>
                      <a:r>
                        <a:rPr lang="en-US" altLang="zh-TW" sz="12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URF_CHYPER</a:t>
                      </a:r>
                      <a:endParaRPr lang="zh-TW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12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Logical</a:t>
                      </a:r>
                      <a:endParaRPr lang="zh-TW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12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TRUE if mother has chronic hypertension</a:t>
                      </a:r>
                      <a:endParaRPr lang="zh-TW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47590">
                <a:tc>
                  <a:txBody>
                    <a:bodyPr/>
                    <a:lstStyle/>
                    <a:p>
                      <a:r>
                        <a:rPr lang="en-US" altLang="zh-TW" sz="12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URF_PHYPER</a:t>
                      </a:r>
                      <a:endParaRPr lang="zh-TW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12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Logical</a:t>
                      </a:r>
                      <a:endParaRPr lang="zh-TW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12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TRUE if mother has pregnancy-related hypertension</a:t>
                      </a:r>
                      <a:endParaRPr lang="zh-TW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47590">
                <a:tc>
                  <a:txBody>
                    <a:bodyPr/>
                    <a:lstStyle/>
                    <a:p>
                      <a:r>
                        <a:rPr lang="en-US" altLang="zh-TW" sz="12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URF_ECLAM</a:t>
                      </a:r>
                      <a:endParaRPr lang="zh-TW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12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Logical</a:t>
                      </a:r>
                      <a:endParaRPr lang="zh-TW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12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TRUE if mother experienced eclampsia: </a:t>
                      </a:r>
                      <a:r>
                        <a:rPr lang="en-US" altLang="zh-TW" sz="1200" b="0" i="0" u="none" strike="noStrike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pregnancyrelated</a:t>
                      </a:r>
                      <a:r>
                        <a:rPr lang="en-US" altLang="zh-TW" sz="12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seizures</a:t>
                      </a:r>
                      <a:endParaRPr lang="zh-TW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B2252A9D-2A1C-45DE-879A-A0DCE665946A}"/>
              </a:ext>
            </a:extLst>
          </p:cNvPr>
          <p:cNvSpPr txBox="1"/>
          <p:nvPr/>
        </p:nvSpPr>
        <p:spPr>
          <a:xfrm>
            <a:off x="5433726" y="6539856"/>
            <a:ext cx="3796656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Practical Data Science with R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 by Nina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, John Mount</a:t>
            </a:r>
          </a:p>
        </p:txBody>
      </p:sp>
    </p:spTree>
    <p:extLst>
      <p:ext uri="{BB962C8B-B14F-4D97-AF65-F5344CB8AC3E}">
        <p14:creationId xmlns:p14="http://schemas.microsoft.com/office/powerpoint/2010/main" val="7055562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sz="3600"/>
              <a:t>Building a logistic regression model</a:t>
            </a:r>
            <a:endParaRPr kumimoji="1" lang="zh-TW" altLang="en-US" sz="360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1600" dirty="0">
                <a:latin typeface="Courier New" charset="0"/>
                <a:ea typeface="Courier New" charset="0"/>
                <a:cs typeface="Courier New" charset="0"/>
              </a:rPr>
              <a:t>complications &lt;- c("ULD_MECO","ULD_PRECIP","ULD_BREECH")</a:t>
            </a:r>
          </a:p>
          <a:p>
            <a:pPr marL="0" indent="0">
              <a:buNone/>
            </a:pPr>
            <a:r>
              <a:rPr lang="en-US" altLang="zh-TW" sz="1600" dirty="0" err="1">
                <a:latin typeface="Courier New" charset="0"/>
                <a:ea typeface="Courier New" charset="0"/>
                <a:cs typeface="Courier New" charset="0"/>
              </a:rPr>
              <a:t>riskfactors</a:t>
            </a:r>
            <a:r>
              <a:rPr lang="en-US" altLang="zh-TW" sz="1600" dirty="0">
                <a:latin typeface="Courier New" charset="0"/>
                <a:ea typeface="Courier New" charset="0"/>
                <a:cs typeface="Courier New" charset="0"/>
              </a:rPr>
              <a:t> &lt;- c("URF_DIAB", "URF_CHYPER", "URF_PHYPER", "URF_ECLAM")</a:t>
            </a:r>
          </a:p>
          <a:p>
            <a:pPr marL="0" indent="0">
              <a:buNone/>
            </a:pPr>
            <a:r>
              <a:rPr lang="en-US" altLang="zh-TW" sz="1600" dirty="0">
                <a:latin typeface="Courier New" charset="0"/>
                <a:ea typeface="Courier New" charset="0"/>
                <a:cs typeface="Courier New" charset="0"/>
              </a:rPr>
              <a:t>y &lt;- "</a:t>
            </a:r>
            <a:r>
              <a:rPr lang="en-US" altLang="zh-TW" sz="1600" dirty="0" err="1">
                <a:latin typeface="Courier New" charset="0"/>
                <a:ea typeface="Courier New" charset="0"/>
                <a:cs typeface="Courier New" charset="0"/>
              </a:rPr>
              <a:t>atRisk</a:t>
            </a:r>
            <a:r>
              <a:rPr lang="en-US" altLang="zh-TW" sz="1600" dirty="0">
                <a:latin typeface="Courier New" charset="0"/>
                <a:ea typeface="Courier New" charset="0"/>
                <a:cs typeface="Courier New" charset="0"/>
              </a:rPr>
              <a:t>"</a:t>
            </a:r>
          </a:p>
          <a:p>
            <a:pPr marL="0" indent="0">
              <a:buNone/>
            </a:pPr>
            <a:r>
              <a:rPr lang="fr-FR" altLang="zh-TW" sz="1600" dirty="0">
                <a:latin typeface="Courier New" charset="0"/>
                <a:ea typeface="Courier New" charset="0"/>
                <a:cs typeface="Courier New" charset="0"/>
              </a:rPr>
              <a:t>x &lt;- c("PWGT", "UPREVIS", "CIG_REC", "GESTREC3", "DPLURAL", complications, </a:t>
            </a:r>
            <a:r>
              <a:rPr lang="fr-FR" altLang="zh-TW" sz="1600" dirty="0" err="1">
                <a:latin typeface="Courier New" charset="0"/>
                <a:ea typeface="Courier New" charset="0"/>
                <a:cs typeface="Courier New" charset="0"/>
              </a:rPr>
              <a:t>riskfactors</a:t>
            </a:r>
            <a:r>
              <a:rPr lang="fr-FR" altLang="zh-TW" sz="1600" dirty="0"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pPr marL="0" indent="0">
              <a:buNone/>
            </a:pPr>
            <a:r>
              <a:rPr lang="fr-FR" altLang="zh-TW" sz="1600" dirty="0" err="1">
                <a:latin typeface="Courier New" charset="0"/>
                <a:ea typeface="Courier New" charset="0"/>
                <a:cs typeface="Courier New" charset="0"/>
              </a:rPr>
              <a:t>fmla</a:t>
            </a:r>
            <a:r>
              <a:rPr lang="fr-FR" altLang="zh-TW" sz="1600" dirty="0">
                <a:latin typeface="Courier New" charset="0"/>
                <a:ea typeface="Courier New" charset="0"/>
                <a:cs typeface="Courier New" charset="0"/>
              </a:rPr>
              <a:t> &lt;- </a:t>
            </a:r>
            <a:r>
              <a:rPr lang="fr-FR" altLang="zh-TW" sz="1600" dirty="0" err="1">
                <a:latin typeface="Courier New" charset="0"/>
                <a:ea typeface="Courier New" charset="0"/>
                <a:cs typeface="Courier New" charset="0"/>
              </a:rPr>
              <a:t>paste</a:t>
            </a:r>
            <a:r>
              <a:rPr lang="fr-FR" altLang="zh-TW" sz="1600" dirty="0">
                <a:latin typeface="Courier New" charset="0"/>
                <a:ea typeface="Courier New" charset="0"/>
                <a:cs typeface="Courier New" charset="0"/>
              </a:rPr>
              <a:t>(y, </a:t>
            </a:r>
            <a:r>
              <a:rPr lang="fr-FR" altLang="zh-TW" sz="1600" dirty="0" err="1">
                <a:latin typeface="Courier New" charset="0"/>
                <a:ea typeface="Courier New" charset="0"/>
                <a:cs typeface="Courier New" charset="0"/>
              </a:rPr>
              <a:t>paste</a:t>
            </a:r>
            <a:r>
              <a:rPr lang="fr-FR" altLang="zh-TW" sz="1600" dirty="0">
                <a:latin typeface="Courier New" charset="0"/>
                <a:ea typeface="Courier New" charset="0"/>
                <a:cs typeface="Courier New" charset="0"/>
              </a:rPr>
              <a:t>(x, collapse="+"), sep="~")</a:t>
            </a:r>
            <a:endParaRPr kumimoji="1" lang="zh-TW" altLang="en-US" sz="1600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DBF1C1-6EDB-4AF0-B5DB-39D8BB1350AC}"/>
              </a:ext>
            </a:extLst>
          </p:cNvPr>
          <p:cNvSpPr txBox="1"/>
          <p:nvPr/>
        </p:nvSpPr>
        <p:spPr>
          <a:xfrm>
            <a:off x="5433726" y="6539856"/>
            <a:ext cx="3796656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Practical Data Science with R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 by Nina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, John Mount</a:t>
            </a:r>
          </a:p>
        </p:txBody>
      </p:sp>
    </p:spTree>
    <p:extLst>
      <p:ext uri="{BB962C8B-B14F-4D97-AF65-F5344CB8AC3E}">
        <p14:creationId xmlns:p14="http://schemas.microsoft.com/office/powerpoint/2010/main" val="2026297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sz="3600" dirty="0"/>
              <a:t>Fitting the logistic regression model</a:t>
            </a:r>
            <a:endParaRPr kumimoji="1" lang="zh-TW" altLang="en-US" sz="36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zh-TW" sz="2000" dirty="0">
                <a:solidFill>
                  <a:schemeClr val="bg2">
                    <a:lumMod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print(</a:t>
            </a:r>
            <a:r>
              <a:rPr lang="en-US" altLang="zh-TW" sz="2000" dirty="0" err="1">
                <a:solidFill>
                  <a:schemeClr val="bg2">
                    <a:lumMod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fmla</a:t>
            </a:r>
            <a:r>
              <a:rPr lang="en-US" altLang="zh-TW" sz="2000" dirty="0">
                <a:solidFill>
                  <a:schemeClr val="bg2">
                    <a:lumMod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zh-TW" sz="2000" dirty="0">
                <a:solidFill>
                  <a:schemeClr val="bg2">
                    <a:lumMod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model &lt;- </a:t>
            </a:r>
            <a:r>
              <a:rPr lang="en-US" altLang="zh-TW" sz="2000" dirty="0" err="1">
                <a:solidFill>
                  <a:schemeClr val="bg2">
                    <a:lumMod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glm</a:t>
            </a:r>
            <a:r>
              <a:rPr lang="en-US" altLang="zh-TW" sz="2000" dirty="0">
                <a:solidFill>
                  <a:schemeClr val="bg2">
                    <a:lumMod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altLang="zh-TW" sz="2000" dirty="0" err="1">
                <a:solidFill>
                  <a:schemeClr val="bg2">
                    <a:lumMod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fmla</a:t>
            </a:r>
            <a:r>
              <a:rPr lang="en-US" altLang="zh-TW" sz="2000" dirty="0">
                <a:solidFill>
                  <a:schemeClr val="bg2">
                    <a:lumMod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, data=train, family=binomial(link="logit"))</a:t>
            </a:r>
          </a:p>
          <a:p>
            <a:pPr lvl="1">
              <a:lnSpc>
                <a:spcPct val="100000"/>
              </a:lnSpc>
            </a:pPr>
            <a:r>
              <a:rPr lang="en-US" altLang="zh-TW" sz="2000" dirty="0">
                <a:solidFill>
                  <a:schemeClr val="bg2">
                    <a:lumMod val="25000"/>
                  </a:schemeClr>
                </a:solidFill>
              </a:rPr>
              <a:t>The family function specifies the assumed distribution of the dependent variable </a:t>
            </a:r>
            <a:r>
              <a:rPr lang="en-US" altLang="zh-TW" sz="2000" i="1" dirty="0">
                <a:solidFill>
                  <a:schemeClr val="bg2">
                    <a:lumMod val="25000"/>
                  </a:schemeClr>
                </a:solidFill>
              </a:rPr>
              <a:t>y</a:t>
            </a:r>
          </a:p>
          <a:p>
            <a:pPr lvl="1">
              <a:lnSpc>
                <a:spcPct val="100000"/>
              </a:lnSpc>
            </a:pPr>
            <a:r>
              <a:rPr lang="en-US" altLang="zh-TW" sz="2000" dirty="0">
                <a:solidFill>
                  <a:schemeClr val="bg2">
                    <a:lumMod val="25000"/>
                  </a:schemeClr>
                </a:solidFill>
              </a:rPr>
              <a:t>The link function links the output to a linear model—pass</a:t>
            </a:r>
            <a:r>
              <a:rPr lang="en-US" altLang="zh-TW" sz="2000" i="1" dirty="0">
                <a:solidFill>
                  <a:schemeClr val="bg2">
                    <a:lumMod val="25000"/>
                  </a:schemeClr>
                </a:solidFill>
              </a:rPr>
              <a:t> y  </a:t>
            </a:r>
            <a:r>
              <a:rPr lang="en-US" altLang="zh-TW" sz="2000" dirty="0">
                <a:solidFill>
                  <a:schemeClr val="bg2">
                    <a:lumMod val="25000"/>
                  </a:schemeClr>
                </a:solidFill>
              </a:rPr>
              <a:t>through the link function, and then model the resulting value as a linear function of the </a:t>
            </a:r>
            <a:r>
              <a:rPr lang="en-US" altLang="zh-TW" sz="2000" i="1" dirty="0">
                <a:solidFill>
                  <a:schemeClr val="bg2">
                    <a:lumMod val="25000"/>
                  </a:schemeClr>
                </a:solidFill>
              </a:rPr>
              <a:t>x</a:t>
            </a:r>
            <a:r>
              <a:rPr lang="en-US" altLang="zh-TW" sz="2000" dirty="0">
                <a:solidFill>
                  <a:schemeClr val="bg2">
                    <a:lumMod val="25000"/>
                  </a:schemeClr>
                </a:solidFill>
              </a:rPr>
              <a:t> values.</a:t>
            </a:r>
            <a:endParaRPr kumimoji="1" lang="zh-TW" altLang="en-US" sz="20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C10E15-19DA-4352-9BCF-10D584414A84}"/>
              </a:ext>
            </a:extLst>
          </p:cNvPr>
          <p:cNvSpPr txBox="1"/>
          <p:nvPr/>
        </p:nvSpPr>
        <p:spPr>
          <a:xfrm>
            <a:off x="5433726" y="6539856"/>
            <a:ext cx="3796656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Practical Data Science with R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 by Nina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, John Mount</a:t>
            </a:r>
          </a:p>
        </p:txBody>
      </p:sp>
    </p:spTree>
    <p:extLst>
      <p:ext uri="{BB962C8B-B14F-4D97-AF65-F5344CB8AC3E}">
        <p14:creationId xmlns:p14="http://schemas.microsoft.com/office/powerpoint/2010/main" val="190904636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Making predictions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altLang="zh-TW" sz="1800" dirty="0" err="1">
                <a:latin typeface="Courier New" charset="0"/>
                <a:ea typeface="Courier New" charset="0"/>
                <a:cs typeface="Courier New" charset="0"/>
              </a:rPr>
              <a:t>train$pred</a:t>
            </a:r>
            <a:r>
              <a:rPr lang="en-US" altLang="zh-TW" sz="1800" dirty="0">
                <a:latin typeface="Courier New" charset="0"/>
                <a:ea typeface="Courier New" charset="0"/>
                <a:cs typeface="Courier New" charset="0"/>
              </a:rPr>
              <a:t> &lt;- predict(</a:t>
            </a:r>
            <a:r>
              <a:rPr lang="en-US" altLang="zh-TW" sz="1800" dirty="0" err="1">
                <a:latin typeface="Courier New" charset="0"/>
                <a:ea typeface="Courier New" charset="0"/>
                <a:cs typeface="Courier New" charset="0"/>
              </a:rPr>
              <a:t>model,newdata</a:t>
            </a:r>
            <a:r>
              <a:rPr lang="en-US" altLang="zh-TW" sz="1800" dirty="0">
                <a:latin typeface="Courier New" charset="0"/>
                <a:ea typeface="Courier New" charset="0"/>
                <a:cs typeface="Courier New" charset="0"/>
              </a:rPr>
              <a:t>=train, type="response")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altLang="zh-TW" sz="1800" dirty="0" err="1">
                <a:latin typeface="Courier New" charset="0"/>
                <a:ea typeface="Courier New" charset="0"/>
                <a:cs typeface="Courier New" charset="0"/>
              </a:rPr>
              <a:t>test$pred</a:t>
            </a:r>
            <a:r>
              <a:rPr lang="en-US" altLang="zh-TW" sz="1800" dirty="0">
                <a:latin typeface="Courier New" charset="0"/>
                <a:ea typeface="Courier New" charset="0"/>
                <a:cs typeface="Courier New" charset="0"/>
              </a:rPr>
              <a:t> &lt;- predict(</a:t>
            </a:r>
            <a:r>
              <a:rPr lang="en-US" altLang="zh-TW" sz="1800" dirty="0" err="1">
                <a:latin typeface="Courier New" charset="0"/>
                <a:ea typeface="Courier New" charset="0"/>
                <a:cs typeface="Courier New" charset="0"/>
              </a:rPr>
              <a:t>model,newdata</a:t>
            </a:r>
            <a:r>
              <a:rPr lang="en-US" altLang="zh-TW" sz="1800" dirty="0">
                <a:latin typeface="Courier New" charset="0"/>
                <a:ea typeface="Courier New" charset="0"/>
                <a:cs typeface="Courier New" charset="0"/>
              </a:rPr>
              <a:t>=test, type="response")</a:t>
            </a:r>
          </a:p>
          <a:p>
            <a:pPr lvl="1">
              <a:lnSpc>
                <a:spcPct val="110000"/>
              </a:lnSpc>
            </a:pPr>
            <a:r>
              <a:rPr lang="en-US" altLang="zh-TW" sz="2400" dirty="0">
                <a:solidFill>
                  <a:schemeClr val="bg2">
                    <a:lumMod val="25000"/>
                  </a:schemeClr>
                </a:solidFill>
              </a:rPr>
              <a:t>default predict() will return the output of the link function, logit(y)</a:t>
            </a:r>
          </a:p>
          <a:p>
            <a:pPr lvl="1">
              <a:lnSpc>
                <a:spcPct val="110000"/>
              </a:lnSpc>
            </a:pPr>
            <a:r>
              <a:rPr lang="en-US" altLang="zh-TW" sz="2400" dirty="0">
                <a:solidFill>
                  <a:schemeClr val="bg2">
                    <a:lumMod val="25000"/>
                  </a:schemeClr>
                </a:solidFill>
              </a:rPr>
              <a:t>type="response” :  tells the predict()  function to return the predicted probabilities 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AD6C46-4047-4BF5-B273-89B1E7739611}"/>
              </a:ext>
            </a:extLst>
          </p:cNvPr>
          <p:cNvSpPr txBox="1"/>
          <p:nvPr/>
        </p:nvSpPr>
        <p:spPr>
          <a:xfrm>
            <a:off x="5433726" y="6539856"/>
            <a:ext cx="3796656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Practical Data Science with R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 by Nina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, John Mount</a:t>
            </a:r>
          </a:p>
        </p:txBody>
      </p:sp>
    </p:spTree>
    <p:extLst>
      <p:ext uri="{BB962C8B-B14F-4D97-AF65-F5344CB8AC3E}">
        <p14:creationId xmlns:p14="http://schemas.microsoft.com/office/powerpoint/2010/main" val="3772970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8B89651-C34B-F149-AA29-ADAD695CBD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Copyright declaration</a:t>
            </a:r>
            <a:r>
              <a:rPr lang="zh-TW" altLang="en-US" dirty="0"/>
              <a:t> </a:t>
            </a:r>
            <a:r>
              <a:rPr lang="zh-CN" altLang="en-US" dirty="0"/>
              <a:t>版權說明</a:t>
            </a:r>
            <a:endParaRPr 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1AA42B6-2E8B-CB46-AF71-8811737993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3926" y="1825624"/>
            <a:ext cx="5217186" cy="3993597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TW" dirty="0"/>
              <a:t>Some of the figures in this presentation are taken from "R for Data Science” </a:t>
            </a:r>
            <a:r>
              <a:rPr lang="en" altLang="zh-TW" dirty="0"/>
              <a:t>under the Creative Commons Attribution-</a:t>
            </a:r>
            <a:r>
              <a:rPr lang="en" altLang="zh-TW" dirty="0" err="1"/>
              <a:t>NonCommercial</a:t>
            </a:r>
            <a:r>
              <a:rPr lang="en" altLang="zh-TW" dirty="0"/>
              <a:t>-</a:t>
            </a:r>
            <a:r>
              <a:rPr lang="en" altLang="zh-TW" dirty="0" err="1"/>
              <a:t>NoDerivs</a:t>
            </a:r>
            <a:r>
              <a:rPr lang="en" altLang="zh-TW" dirty="0"/>
              <a:t> 3.0 License.</a:t>
            </a:r>
          </a:p>
          <a:p>
            <a:pPr>
              <a:lnSpc>
                <a:spcPct val="120000"/>
              </a:lnSpc>
            </a:pPr>
            <a:r>
              <a:rPr lang="en-US" altLang="zh-TW" dirty="0">
                <a:hlinkClick r:id="rId2"/>
              </a:rPr>
              <a:t>The web site of the book</a:t>
            </a:r>
            <a:endParaRPr lang="en-US" altLang="zh-TW" dirty="0"/>
          </a:p>
          <a:p>
            <a:pPr>
              <a:lnSpc>
                <a:spcPct val="120000"/>
              </a:lnSpc>
            </a:pPr>
            <a:r>
              <a:rPr lang="en-US" dirty="0"/>
              <a:t>The credit of individual is indicated in the bottom part.</a:t>
            </a:r>
          </a:p>
          <a:p>
            <a:pPr lvl="1">
              <a:lnSpc>
                <a:spcPct val="120000"/>
              </a:lnSpc>
            </a:pPr>
            <a:r>
              <a:rPr lang="en-US" dirty="0" err="1"/>
              <a:t>ie</a:t>
            </a:r>
            <a:r>
              <a:rPr lang="en-US" dirty="0"/>
              <a:t>.,</a:t>
            </a:r>
          </a:p>
          <a:p>
            <a:pPr lvl="1">
              <a:lnSpc>
                <a:spcPct val="120000"/>
              </a:lnSpc>
            </a:pPr>
            <a:endParaRPr 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B2AD225-4F06-8B48-9C6A-89EB72F006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5629" y="1825624"/>
            <a:ext cx="2962966" cy="4444449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EE658178-618C-FF48-B25C-9B2AC7336E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565" y="5819222"/>
            <a:ext cx="5825706" cy="450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91190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Making predictions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>
                <a:solidFill>
                  <a:schemeClr val="bg2">
                    <a:lumMod val="25000"/>
                  </a:schemeClr>
                </a:solidFill>
                <a:latin typeface="+mn-lt"/>
              </a:rPr>
              <a:t>One strength of logistic regression is that it preserves the marginal probabilities of the training data.</a:t>
            </a:r>
          </a:p>
          <a:p>
            <a:r>
              <a:rPr lang="en-US" altLang="zh-TW" sz="2400" dirty="0">
                <a:solidFill>
                  <a:schemeClr val="bg2">
                    <a:lumMod val="25000"/>
                  </a:schemeClr>
                </a:solidFill>
                <a:latin typeface="+mn-lt"/>
              </a:rPr>
              <a:t>sum up the predicted probability scores for the entire training set = # of positive outcomes in the training set</a:t>
            </a:r>
            <a:endParaRPr kumimoji="1" lang="zh-TW" altLang="en-US" sz="2400" dirty="0">
              <a:solidFill>
                <a:schemeClr val="bg2">
                  <a:lumMod val="25000"/>
                </a:schemeClr>
              </a:solidFill>
              <a:latin typeface="+mn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0B8490-7D42-4B8C-BB9F-C59DD3BACD76}"/>
              </a:ext>
            </a:extLst>
          </p:cNvPr>
          <p:cNvSpPr txBox="1"/>
          <p:nvPr/>
        </p:nvSpPr>
        <p:spPr>
          <a:xfrm>
            <a:off x="5433726" y="6539856"/>
            <a:ext cx="3796656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Practical Data Science with R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 by Nina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, John Mount</a:t>
            </a:r>
          </a:p>
        </p:txBody>
      </p:sp>
    </p:spTree>
    <p:extLst>
      <p:ext uri="{BB962C8B-B14F-4D97-AF65-F5344CB8AC3E}">
        <p14:creationId xmlns:p14="http://schemas.microsoft.com/office/powerpoint/2010/main" val="63030822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sz="3600" dirty="0"/>
              <a:t>Characterizing prediction quality</a:t>
            </a:r>
            <a:endParaRPr kumimoji="1" lang="zh-TW" altLang="en-US" sz="36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2400" dirty="0">
                <a:latin typeface="Courier New" charset="0"/>
                <a:ea typeface="Courier New" charset="0"/>
                <a:cs typeface="Courier New" charset="0"/>
              </a:rPr>
              <a:t>library(ggplot2)</a:t>
            </a:r>
          </a:p>
          <a:p>
            <a:pPr marL="0" indent="0">
              <a:buNone/>
            </a:pPr>
            <a:r>
              <a:rPr lang="en-US" altLang="zh-TW" sz="2400" dirty="0" err="1">
                <a:latin typeface="Courier New" charset="0"/>
                <a:ea typeface="Courier New" charset="0"/>
                <a:cs typeface="Courier New" charset="0"/>
              </a:rPr>
              <a:t>ggplot</a:t>
            </a:r>
            <a:r>
              <a:rPr lang="en-US" altLang="zh-TW" sz="2400" dirty="0">
                <a:latin typeface="Courier New" charset="0"/>
                <a:ea typeface="Courier New" charset="0"/>
                <a:cs typeface="Courier New" charset="0"/>
              </a:rPr>
              <a:t>(train, </a:t>
            </a:r>
            <a:r>
              <a:rPr lang="en-US" altLang="zh-TW" sz="2400" dirty="0" err="1">
                <a:latin typeface="Courier New" charset="0"/>
                <a:ea typeface="Courier New" charset="0"/>
                <a:cs typeface="Courier New" charset="0"/>
              </a:rPr>
              <a:t>aes</a:t>
            </a:r>
            <a:r>
              <a:rPr lang="en-US" altLang="zh-TW" sz="2400" dirty="0">
                <a:latin typeface="Courier New" charset="0"/>
                <a:ea typeface="Courier New" charset="0"/>
                <a:cs typeface="Courier New" charset="0"/>
              </a:rPr>
              <a:t>(x=</a:t>
            </a:r>
            <a:r>
              <a:rPr lang="en-US" altLang="zh-TW" sz="2400" dirty="0" err="1">
                <a:latin typeface="Courier New" charset="0"/>
                <a:ea typeface="Courier New" charset="0"/>
                <a:cs typeface="Courier New" charset="0"/>
              </a:rPr>
              <a:t>pred</a:t>
            </a:r>
            <a:r>
              <a:rPr lang="en-US" altLang="zh-TW" sz="2400" dirty="0">
                <a:latin typeface="Courier New" charset="0"/>
                <a:ea typeface="Courier New" charset="0"/>
                <a:cs typeface="Courier New" charset="0"/>
              </a:rPr>
              <a:t>, color=</a:t>
            </a:r>
            <a:r>
              <a:rPr lang="en-US" altLang="zh-TW" sz="2400" dirty="0" err="1">
                <a:latin typeface="Courier New" charset="0"/>
                <a:ea typeface="Courier New" charset="0"/>
                <a:cs typeface="Courier New" charset="0"/>
              </a:rPr>
              <a:t>atRisk</a:t>
            </a:r>
            <a:r>
              <a:rPr lang="en-US" altLang="zh-TW" sz="2400" dirty="0"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en-US" altLang="zh-TW" sz="2400" dirty="0" err="1">
                <a:latin typeface="Courier New" charset="0"/>
                <a:ea typeface="Courier New" charset="0"/>
                <a:cs typeface="Courier New" charset="0"/>
              </a:rPr>
              <a:t>linetype</a:t>
            </a:r>
            <a:r>
              <a:rPr lang="en-US" altLang="zh-TW" sz="2400" dirty="0">
                <a:latin typeface="Courier New" charset="0"/>
                <a:ea typeface="Courier New" charset="0"/>
                <a:cs typeface="Courier New" charset="0"/>
              </a:rPr>
              <a:t>=</a:t>
            </a:r>
            <a:r>
              <a:rPr lang="en-US" altLang="zh-TW" sz="2400" dirty="0" err="1">
                <a:latin typeface="Courier New" charset="0"/>
                <a:ea typeface="Courier New" charset="0"/>
                <a:cs typeface="Courier New" charset="0"/>
              </a:rPr>
              <a:t>atRisk</a:t>
            </a:r>
            <a:r>
              <a:rPr lang="en-US" altLang="zh-TW" sz="2400" dirty="0">
                <a:latin typeface="Courier New" charset="0"/>
                <a:ea typeface="Courier New" charset="0"/>
                <a:cs typeface="Courier New" charset="0"/>
              </a:rPr>
              <a:t>)) +</a:t>
            </a:r>
            <a:r>
              <a:rPr lang="zh-TW" altLang="en-US" sz="2400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altLang="zh-TW" sz="2400" dirty="0" err="1">
                <a:latin typeface="Courier New" charset="0"/>
                <a:ea typeface="Courier New" charset="0"/>
                <a:cs typeface="Courier New" charset="0"/>
              </a:rPr>
              <a:t>geom_density</a:t>
            </a:r>
            <a:r>
              <a:rPr lang="en-US" altLang="zh-TW" sz="2400" dirty="0">
                <a:latin typeface="Courier New" charset="0"/>
                <a:ea typeface="Courier New" charset="0"/>
                <a:cs typeface="Courier New" charset="0"/>
              </a:rPr>
              <a:t>()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A59EFF-453F-4223-BA13-567597240437}"/>
              </a:ext>
            </a:extLst>
          </p:cNvPr>
          <p:cNvSpPr txBox="1"/>
          <p:nvPr/>
        </p:nvSpPr>
        <p:spPr>
          <a:xfrm>
            <a:off x="5433726" y="6539856"/>
            <a:ext cx="3796656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Practical Data Science with R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 by Nina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, John Mount</a:t>
            </a:r>
          </a:p>
        </p:txBody>
      </p:sp>
    </p:spTree>
    <p:extLst>
      <p:ext uri="{BB962C8B-B14F-4D97-AF65-F5344CB8AC3E}">
        <p14:creationId xmlns:p14="http://schemas.microsoft.com/office/powerpoint/2010/main" val="134921562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sz="3600" dirty="0"/>
              <a:t>Characterizing prediction quality</a:t>
            </a:r>
            <a:endParaRPr kumimoji="1" lang="zh-TW" altLang="en-US" sz="36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>
                <a:solidFill>
                  <a:schemeClr val="bg2">
                    <a:lumMod val="25000"/>
                  </a:schemeClr>
                </a:solidFill>
              </a:rPr>
              <a:t>Surprise or not-surprise? </a:t>
            </a:r>
          </a:p>
          <a:p>
            <a:pPr lvl="1">
              <a:lnSpc>
                <a:spcPct val="100000"/>
              </a:lnSpc>
            </a:pPr>
            <a:r>
              <a:rPr lang="en-US" altLang="zh-TW" dirty="0">
                <a:solidFill>
                  <a:schemeClr val="bg2">
                    <a:lumMod val="25000"/>
                  </a:schemeClr>
                </a:solidFill>
              </a:rPr>
              <a:t>Not surprising =&gt; since the positive instances (the ones with the baby at risk) are rare (about 1.8% of all births in the dataset)</a:t>
            </a:r>
          </a:p>
          <a:p>
            <a:r>
              <a:rPr kumimoji="1" lang="en-US" altLang="zh-TW" dirty="0">
                <a:solidFill>
                  <a:schemeClr val="bg2">
                    <a:lumMod val="25000"/>
                  </a:schemeClr>
                </a:solidFill>
              </a:rPr>
              <a:t>How to pick a threshold to define positive &amp; negative?</a:t>
            </a:r>
          </a:p>
          <a:p>
            <a:pPr lvl="1">
              <a:lnSpc>
                <a:spcPct val="100000"/>
              </a:lnSpc>
            </a:pPr>
            <a:r>
              <a:rPr lang="en-US" altLang="zh-TW" dirty="0">
                <a:solidFill>
                  <a:schemeClr val="bg2">
                    <a:lumMod val="25000"/>
                  </a:schemeClr>
                </a:solidFill>
              </a:rPr>
              <a:t> precision vs recall</a:t>
            </a:r>
            <a:endParaRPr kumimoji="1" lang="zh-TW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DAE4E2-FDC1-4CD1-81A4-9E76638836E5}"/>
              </a:ext>
            </a:extLst>
          </p:cNvPr>
          <p:cNvSpPr txBox="1"/>
          <p:nvPr/>
        </p:nvSpPr>
        <p:spPr>
          <a:xfrm>
            <a:off x="5433726" y="6539856"/>
            <a:ext cx="3796656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Practical Data Science with R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 by Nina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, John Mount</a:t>
            </a:r>
          </a:p>
        </p:txBody>
      </p:sp>
    </p:spTree>
    <p:extLst>
      <p:ext uri="{BB962C8B-B14F-4D97-AF65-F5344CB8AC3E}">
        <p14:creationId xmlns:p14="http://schemas.microsoft.com/office/powerpoint/2010/main" val="2091910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/>
              <a:t>How to pick a threshold?</a:t>
            </a:r>
            <a:endParaRPr kumimoji="1"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351724"/>
            <a:ext cx="7886700" cy="845766"/>
          </a:xfrm>
        </p:spPr>
        <p:txBody>
          <a:bodyPr anchor="t">
            <a:normAutofit/>
          </a:bodyPr>
          <a:lstStyle/>
          <a:p>
            <a:r>
              <a:rPr lang="en-US" altLang="zh-TW" dirty="0">
                <a:solidFill>
                  <a:schemeClr val="bg2">
                    <a:lumMod val="25000"/>
                  </a:schemeClr>
                </a:solidFill>
              </a:rPr>
              <a:t>enrichment rate</a:t>
            </a:r>
          </a:p>
          <a:p>
            <a:pPr lvl="1">
              <a:lnSpc>
                <a:spcPct val="100000"/>
              </a:lnSpc>
            </a:pPr>
            <a:r>
              <a:rPr lang="en-US" altLang="zh-TW" dirty="0">
                <a:solidFill>
                  <a:schemeClr val="bg2">
                    <a:lumMod val="25000"/>
                  </a:schemeClr>
                </a:solidFill>
              </a:rPr>
              <a:t>the ratio of the classifier precision to the average rate of positives</a:t>
            </a:r>
            <a:endParaRPr kumimoji="1" lang="en-US" altLang="zh-TW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22400" y="2197489"/>
            <a:ext cx="6299200" cy="422278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482F4F4-48A5-47AD-819D-BA72AEE42DB0}"/>
              </a:ext>
            </a:extLst>
          </p:cNvPr>
          <p:cNvSpPr txBox="1"/>
          <p:nvPr/>
        </p:nvSpPr>
        <p:spPr>
          <a:xfrm>
            <a:off x="4727911" y="6539856"/>
            <a:ext cx="4502471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Figure7.10,</a:t>
            </a:r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 Practical Data Science with R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 by Nina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, John Mount</a:t>
            </a:r>
          </a:p>
        </p:txBody>
      </p:sp>
    </p:spTree>
    <p:extLst>
      <p:ext uri="{BB962C8B-B14F-4D97-AF65-F5344CB8AC3E}">
        <p14:creationId xmlns:p14="http://schemas.microsoft.com/office/powerpoint/2010/main" val="85573904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How to pick a threshold?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 anchor="t">
            <a:normAutofit fontScale="55000" lnSpcReduction="20000"/>
          </a:bodyPr>
          <a:lstStyle/>
          <a:p>
            <a:pPr marL="0" indent="0">
              <a:buNone/>
            </a:pPr>
            <a:r>
              <a:rPr lang="en-US" altLang="zh-TW" sz="3600" dirty="0">
                <a:latin typeface="Courier New" charset="0"/>
                <a:ea typeface="Courier New" charset="0"/>
                <a:cs typeface="Courier New" charset="0"/>
              </a:rPr>
              <a:t>library(ROCR)</a:t>
            </a:r>
          </a:p>
          <a:p>
            <a:pPr marL="0" indent="0">
              <a:buNone/>
            </a:pPr>
            <a:r>
              <a:rPr lang="en-US" altLang="zh-TW" sz="3600" dirty="0">
                <a:latin typeface="Courier New" charset="0"/>
                <a:ea typeface="Courier New" charset="0"/>
                <a:cs typeface="Courier New" charset="0"/>
              </a:rPr>
              <a:t>library(grid)</a:t>
            </a:r>
          </a:p>
          <a:p>
            <a:pPr marL="0" indent="0">
              <a:buNone/>
            </a:pPr>
            <a:r>
              <a:rPr lang="en-US" altLang="zh-TW" sz="3600" dirty="0" err="1">
                <a:latin typeface="Courier New" charset="0"/>
                <a:ea typeface="Courier New" charset="0"/>
                <a:cs typeface="Courier New" charset="0"/>
              </a:rPr>
              <a:t>predObj</a:t>
            </a:r>
            <a:r>
              <a:rPr lang="en-US" altLang="zh-TW" sz="3600" dirty="0">
                <a:latin typeface="Courier New" charset="0"/>
                <a:ea typeface="Courier New" charset="0"/>
                <a:cs typeface="Courier New" charset="0"/>
              </a:rPr>
              <a:t> &lt;- prediction(</a:t>
            </a:r>
            <a:r>
              <a:rPr lang="en-US" altLang="zh-TW" sz="3600" dirty="0" err="1">
                <a:latin typeface="Courier New" charset="0"/>
                <a:ea typeface="Courier New" charset="0"/>
                <a:cs typeface="Courier New" charset="0"/>
              </a:rPr>
              <a:t>train$pred</a:t>
            </a:r>
            <a:r>
              <a:rPr lang="en-US" altLang="zh-TW" sz="3600" dirty="0"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en-US" altLang="zh-TW" sz="3600" dirty="0" err="1">
                <a:latin typeface="Courier New" charset="0"/>
                <a:ea typeface="Courier New" charset="0"/>
                <a:cs typeface="Courier New" charset="0"/>
              </a:rPr>
              <a:t>train$atRisk</a:t>
            </a:r>
            <a:r>
              <a:rPr lang="en-US" altLang="zh-TW" sz="3600" dirty="0"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pPr marL="0" indent="0">
              <a:buNone/>
            </a:pPr>
            <a:r>
              <a:rPr lang="en-US" altLang="zh-TW" sz="3600" dirty="0" err="1">
                <a:latin typeface="Courier New" charset="0"/>
                <a:ea typeface="Courier New" charset="0"/>
                <a:cs typeface="Courier New" charset="0"/>
              </a:rPr>
              <a:t>precObj</a:t>
            </a:r>
            <a:r>
              <a:rPr lang="en-US" altLang="zh-TW" sz="3600" dirty="0">
                <a:latin typeface="Courier New" charset="0"/>
                <a:ea typeface="Courier New" charset="0"/>
                <a:cs typeface="Courier New" charset="0"/>
              </a:rPr>
              <a:t> &lt;- performance(</a:t>
            </a:r>
            <a:r>
              <a:rPr lang="en-US" altLang="zh-TW" sz="3600" dirty="0" err="1">
                <a:latin typeface="Courier New" charset="0"/>
                <a:ea typeface="Courier New" charset="0"/>
                <a:cs typeface="Courier New" charset="0"/>
              </a:rPr>
              <a:t>predObj</a:t>
            </a:r>
            <a:r>
              <a:rPr lang="en-US" altLang="zh-TW" sz="3600" dirty="0">
                <a:latin typeface="Courier New" charset="0"/>
                <a:ea typeface="Courier New" charset="0"/>
                <a:cs typeface="Courier New" charset="0"/>
              </a:rPr>
              <a:t>, measure="</a:t>
            </a:r>
            <a:r>
              <a:rPr lang="en-US" altLang="zh-TW" sz="3600" dirty="0" err="1">
                <a:latin typeface="Courier New" charset="0"/>
                <a:ea typeface="Courier New" charset="0"/>
                <a:cs typeface="Courier New" charset="0"/>
              </a:rPr>
              <a:t>prec</a:t>
            </a:r>
            <a:r>
              <a:rPr lang="en-US" altLang="zh-TW" sz="3600" dirty="0">
                <a:latin typeface="Courier New" charset="0"/>
                <a:ea typeface="Courier New" charset="0"/>
                <a:cs typeface="Courier New" charset="0"/>
              </a:rPr>
              <a:t>")</a:t>
            </a:r>
          </a:p>
          <a:p>
            <a:pPr marL="0" indent="0">
              <a:buNone/>
            </a:pPr>
            <a:r>
              <a:rPr lang="en-US" altLang="zh-TW" sz="3600" dirty="0" err="1">
                <a:latin typeface="Courier New" charset="0"/>
                <a:ea typeface="Courier New" charset="0"/>
                <a:cs typeface="Courier New" charset="0"/>
              </a:rPr>
              <a:t>recObj</a:t>
            </a:r>
            <a:r>
              <a:rPr lang="en-US" altLang="zh-TW" sz="3600" dirty="0">
                <a:latin typeface="Courier New" charset="0"/>
                <a:ea typeface="Courier New" charset="0"/>
                <a:cs typeface="Courier New" charset="0"/>
              </a:rPr>
              <a:t> &lt;- performance(</a:t>
            </a:r>
            <a:r>
              <a:rPr lang="en-US" altLang="zh-TW" sz="3600" dirty="0" err="1">
                <a:latin typeface="Courier New" charset="0"/>
                <a:ea typeface="Courier New" charset="0"/>
                <a:cs typeface="Courier New" charset="0"/>
              </a:rPr>
              <a:t>predObj</a:t>
            </a:r>
            <a:r>
              <a:rPr lang="en-US" altLang="zh-TW" sz="3600" dirty="0">
                <a:latin typeface="Courier New" charset="0"/>
                <a:ea typeface="Courier New" charset="0"/>
                <a:cs typeface="Courier New" charset="0"/>
              </a:rPr>
              <a:t>, measure="rec")</a:t>
            </a:r>
          </a:p>
          <a:p>
            <a:pPr marL="0" indent="0">
              <a:buNone/>
            </a:pPr>
            <a:endParaRPr lang="en-US" altLang="zh-TW" sz="3600" dirty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altLang="zh-TW" sz="3600" dirty="0">
                <a:latin typeface="Courier New" charset="0"/>
                <a:ea typeface="Courier New" charset="0"/>
                <a:cs typeface="Courier New" charset="0"/>
              </a:rPr>
              <a:t>precision &lt;- (</a:t>
            </a:r>
            <a:r>
              <a:rPr lang="en-US" altLang="zh-TW" sz="3600" dirty="0" err="1">
                <a:latin typeface="Courier New" charset="0"/>
                <a:ea typeface="Courier New" charset="0"/>
                <a:cs typeface="Courier New" charset="0"/>
              </a:rPr>
              <a:t>precObj@y.values</a:t>
            </a:r>
            <a:r>
              <a:rPr lang="en-US" altLang="zh-TW" sz="3600" dirty="0">
                <a:latin typeface="Courier New" charset="0"/>
                <a:ea typeface="Courier New" charset="0"/>
                <a:cs typeface="Courier New" charset="0"/>
              </a:rPr>
              <a:t>)[[1]]</a:t>
            </a:r>
          </a:p>
          <a:p>
            <a:pPr marL="0" indent="0">
              <a:buNone/>
            </a:pPr>
            <a:r>
              <a:rPr lang="en-US" altLang="zh-TW" sz="3600" dirty="0" err="1">
                <a:latin typeface="Courier New" charset="0"/>
                <a:ea typeface="Courier New" charset="0"/>
                <a:cs typeface="Courier New" charset="0"/>
              </a:rPr>
              <a:t>prec.x</a:t>
            </a:r>
            <a:r>
              <a:rPr lang="en-US" altLang="zh-TW" sz="3600" dirty="0">
                <a:latin typeface="Courier New" charset="0"/>
                <a:ea typeface="Courier New" charset="0"/>
                <a:cs typeface="Courier New" charset="0"/>
              </a:rPr>
              <a:t> &lt;- (</a:t>
            </a:r>
            <a:r>
              <a:rPr lang="en-US" altLang="zh-TW" sz="3600" dirty="0" err="1">
                <a:latin typeface="Courier New" charset="0"/>
                <a:ea typeface="Courier New" charset="0"/>
                <a:cs typeface="Courier New" charset="0"/>
              </a:rPr>
              <a:t>precObj@x.values</a:t>
            </a:r>
            <a:r>
              <a:rPr lang="en-US" altLang="zh-TW" sz="3600" dirty="0">
                <a:latin typeface="Courier New" charset="0"/>
                <a:ea typeface="Courier New" charset="0"/>
                <a:cs typeface="Courier New" charset="0"/>
              </a:rPr>
              <a:t>)[[1]]</a:t>
            </a:r>
          </a:p>
          <a:p>
            <a:pPr marL="0" indent="0">
              <a:buNone/>
            </a:pPr>
            <a:r>
              <a:rPr lang="en-US" altLang="zh-TW" sz="3600" dirty="0">
                <a:latin typeface="Courier New" charset="0"/>
                <a:ea typeface="Courier New" charset="0"/>
                <a:cs typeface="Courier New" charset="0"/>
              </a:rPr>
              <a:t>recall &lt;- (recObj@y.values)[[1]]</a:t>
            </a:r>
          </a:p>
          <a:p>
            <a:pPr marL="0" indent="0">
              <a:buNone/>
            </a:pPr>
            <a:endParaRPr kumimoji="1" lang="en-US" altLang="zh-TW" sz="3600" dirty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altLang="zh-TW" sz="3600" dirty="0" err="1">
                <a:latin typeface="Courier New" charset="0"/>
                <a:ea typeface="Courier New" charset="0"/>
                <a:cs typeface="Courier New" charset="0"/>
              </a:rPr>
              <a:t>rocFrame</a:t>
            </a:r>
            <a:r>
              <a:rPr lang="en-US" altLang="zh-TW" sz="3600" dirty="0">
                <a:latin typeface="Courier New" charset="0"/>
                <a:ea typeface="Courier New" charset="0"/>
                <a:cs typeface="Courier New" charset="0"/>
              </a:rPr>
              <a:t> &lt;- </a:t>
            </a:r>
            <a:r>
              <a:rPr lang="en-US" altLang="zh-TW" sz="3600" dirty="0" err="1">
                <a:latin typeface="Courier New" charset="0"/>
                <a:ea typeface="Courier New" charset="0"/>
                <a:cs typeface="Courier New" charset="0"/>
              </a:rPr>
              <a:t>data.frame</a:t>
            </a:r>
            <a:r>
              <a:rPr lang="en-US" altLang="zh-TW" sz="3600" dirty="0">
                <a:latin typeface="Courier New" charset="0"/>
                <a:ea typeface="Courier New" charset="0"/>
                <a:cs typeface="Courier New" charset="0"/>
              </a:rPr>
              <a:t>(threshold=</a:t>
            </a:r>
            <a:r>
              <a:rPr lang="en-US" altLang="zh-TW" sz="3600" dirty="0" err="1">
                <a:latin typeface="Courier New" charset="0"/>
                <a:ea typeface="Courier New" charset="0"/>
                <a:cs typeface="Courier New" charset="0"/>
              </a:rPr>
              <a:t>prec.x</a:t>
            </a:r>
            <a:r>
              <a:rPr lang="en-US" altLang="zh-TW" sz="3600" dirty="0">
                <a:latin typeface="Courier New" charset="0"/>
                <a:ea typeface="Courier New" charset="0"/>
                <a:cs typeface="Courier New" charset="0"/>
              </a:rPr>
              <a:t>, precision=precision, recall=recall)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D598C6-D4B2-48F2-9985-979326DF34C1}"/>
              </a:ext>
            </a:extLst>
          </p:cNvPr>
          <p:cNvSpPr txBox="1"/>
          <p:nvPr/>
        </p:nvSpPr>
        <p:spPr>
          <a:xfrm>
            <a:off x="5433726" y="6539856"/>
            <a:ext cx="3796656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Practical Data Science with R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 by Nina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, John Mount</a:t>
            </a:r>
          </a:p>
        </p:txBody>
      </p:sp>
    </p:spTree>
    <p:extLst>
      <p:ext uri="{BB962C8B-B14F-4D97-AF65-F5344CB8AC3E}">
        <p14:creationId xmlns:p14="http://schemas.microsoft.com/office/powerpoint/2010/main" val="23765453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/>
              <a:t>How to pick a threshold?</a:t>
            </a:r>
            <a:endParaRPr kumimoji="1"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 anchor="t">
            <a:noAutofit/>
          </a:bodyPr>
          <a:lstStyle/>
          <a:p>
            <a:pPr marL="0" indent="0">
              <a:buNone/>
            </a:pPr>
            <a:r>
              <a:rPr lang="en-US" altLang="zh-TW" sz="1800" dirty="0" err="1">
                <a:latin typeface="Courier New" charset="0"/>
                <a:ea typeface="Courier New" charset="0"/>
                <a:cs typeface="Courier New" charset="0"/>
              </a:rPr>
              <a:t>nplot</a:t>
            </a:r>
            <a:r>
              <a:rPr lang="en-US" altLang="zh-TW" sz="1800" dirty="0">
                <a:latin typeface="Courier New" charset="0"/>
                <a:ea typeface="Courier New" charset="0"/>
                <a:cs typeface="Courier New" charset="0"/>
              </a:rPr>
              <a:t> &lt;- function(</a:t>
            </a:r>
            <a:r>
              <a:rPr lang="en-US" altLang="zh-TW" sz="1800" dirty="0" err="1">
                <a:latin typeface="Courier New" charset="0"/>
                <a:ea typeface="Courier New" charset="0"/>
                <a:cs typeface="Courier New" charset="0"/>
              </a:rPr>
              <a:t>plist</a:t>
            </a:r>
            <a:r>
              <a:rPr lang="en-US" altLang="zh-TW" sz="1800" dirty="0">
                <a:latin typeface="Courier New" charset="0"/>
                <a:ea typeface="Courier New" charset="0"/>
                <a:cs typeface="Courier New" charset="0"/>
              </a:rPr>
              <a:t>) {</a:t>
            </a:r>
          </a:p>
          <a:p>
            <a:pPr marL="457200" lvl="1" indent="0">
              <a:buNone/>
            </a:pPr>
            <a:r>
              <a:rPr lang="en-US" altLang="zh-TW" sz="1600" dirty="0">
                <a:latin typeface="Courier New" charset="0"/>
                <a:ea typeface="Courier New" charset="0"/>
                <a:cs typeface="Courier New" charset="0"/>
              </a:rPr>
              <a:t>n &lt;- length(</a:t>
            </a:r>
            <a:r>
              <a:rPr lang="en-US" altLang="zh-TW" sz="1600" dirty="0" err="1">
                <a:latin typeface="Courier New" charset="0"/>
                <a:ea typeface="Courier New" charset="0"/>
                <a:cs typeface="Courier New" charset="0"/>
              </a:rPr>
              <a:t>plist</a:t>
            </a:r>
            <a:r>
              <a:rPr lang="en-US" altLang="zh-TW" sz="1600" dirty="0"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pPr marL="457200" lvl="1" indent="0">
              <a:buNone/>
            </a:pPr>
            <a:r>
              <a:rPr lang="en-US" altLang="zh-TW" sz="1600" dirty="0" err="1">
                <a:latin typeface="Courier New" charset="0"/>
                <a:ea typeface="Courier New" charset="0"/>
                <a:cs typeface="Courier New" charset="0"/>
              </a:rPr>
              <a:t>grid.newpage</a:t>
            </a:r>
            <a:r>
              <a:rPr lang="en-US" altLang="zh-TW" sz="1600" dirty="0">
                <a:latin typeface="Courier New" charset="0"/>
                <a:ea typeface="Courier New" charset="0"/>
                <a:cs typeface="Courier New" charset="0"/>
              </a:rPr>
              <a:t>()</a:t>
            </a:r>
          </a:p>
          <a:p>
            <a:pPr marL="457200" lvl="1" indent="0">
              <a:buNone/>
            </a:pPr>
            <a:r>
              <a:rPr lang="en-US" altLang="zh-TW" sz="1600" dirty="0" err="1">
                <a:latin typeface="Courier New" charset="0"/>
                <a:ea typeface="Courier New" charset="0"/>
                <a:cs typeface="Courier New" charset="0"/>
              </a:rPr>
              <a:t>pushViewport</a:t>
            </a:r>
            <a:r>
              <a:rPr lang="en-US" altLang="zh-TW" sz="1600" dirty="0">
                <a:latin typeface="Courier New" charset="0"/>
                <a:ea typeface="Courier New" charset="0"/>
                <a:cs typeface="Courier New" charset="0"/>
              </a:rPr>
              <a:t>(viewport(layout=</a:t>
            </a:r>
            <a:r>
              <a:rPr lang="en-US" altLang="zh-TW" sz="1600" dirty="0" err="1">
                <a:latin typeface="Courier New" charset="0"/>
                <a:ea typeface="Courier New" charset="0"/>
                <a:cs typeface="Courier New" charset="0"/>
              </a:rPr>
              <a:t>grid.layout</a:t>
            </a:r>
            <a:r>
              <a:rPr lang="en-US" altLang="zh-TW" sz="1600" dirty="0">
                <a:latin typeface="Courier New" charset="0"/>
                <a:ea typeface="Courier New" charset="0"/>
                <a:cs typeface="Courier New" charset="0"/>
              </a:rPr>
              <a:t>(n,1)))</a:t>
            </a:r>
          </a:p>
          <a:p>
            <a:pPr marL="457200" lvl="1" indent="0">
              <a:buNone/>
            </a:pPr>
            <a:r>
              <a:rPr lang="en-US" altLang="zh-TW" sz="1600" dirty="0" err="1">
                <a:latin typeface="Courier New" charset="0"/>
                <a:ea typeface="Courier New" charset="0"/>
                <a:cs typeface="Courier New" charset="0"/>
              </a:rPr>
              <a:t>vplayout</a:t>
            </a:r>
            <a:r>
              <a:rPr lang="en-US" altLang="zh-TW" sz="1600" dirty="0">
                <a:latin typeface="Courier New" charset="0"/>
                <a:ea typeface="Courier New" charset="0"/>
                <a:cs typeface="Courier New" charset="0"/>
              </a:rPr>
              <a:t>=function(</a:t>
            </a:r>
            <a:r>
              <a:rPr lang="en-US" altLang="zh-TW" sz="1600" dirty="0" err="1">
                <a:latin typeface="Courier New" charset="0"/>
                <a:ea typeface="Courier New" charset="0"/>
                <a:cs typeface="Courier New" charset="0"/>
              </a:rPr>
              <a:t>x,y</a:t>
            </a:r>
            <a:r>
              <a:rPr lang="en-US" altLang="zh-TW" sz="1600" dirty="0">
                <a:latin typeface="Courier New" charset="0"/>
                <a:ea typeface="Courier New" charset="0"/>
                <a:cs typeface="Courier New" charset="0"/>
              </a:rPr>
              <a:t>) {viewport(</a:t>
            </a:r>
            <a:r>
              <a:rPr lang="en-US" altLang="zh-TW" sz="1600" dirty="0" err="1">
                <a:latin typeface="Courier New" charset="0"/>
                <a:ea typeface="Courier New" charset="0"/>
                <a:cs typeface="Courier New" charset="0"/>
              </a:rPr>
              <a:t>layout.pos.row</a:t>
            </a:r>
            <a:r>
              <a:rPr lang="en-US" altLang="zh-TW" sz="1600" dirty="0">
                <a:latin typeface="Courier New" charset="0"/>
                <a:ea typeface="Courier New" charset="0"/>
                <a:cs typeface="Courier New" charset="0"/>
              </a:rPr>
              <a:t>=x, </a:t>
            </a:r>
            <a:r>
              <a:rPr lang="en-US" altLang="zh-TW" sz="1600" dirty="0" err="1">
                <a:latin typeface="Courier New" charset="0"/>
                <a:ea typeface="Courier New" charset="0"/>
                <a:cs typeface="Courier New" charset="0"/>
              </a:rPr>
              <a:t>layout.pos.col</a:t>
            </a:r>
            <a:r>
              <a:rPr lang="en-US" altLang="zh-TW" sz="1600" dirty="0">
                <a:latin typeface="Courier New" charset="0"/>
                <a:ea typeface="Courier New" charset="0"/>
                <a:cs typeface="Courier New" charset="0"/>
              </a:rPr>
              <a:t>=y)}</a:t>
            </a:r>
          </a:p>
          <a:p>
            <a:pPr marL="457200" lvl="1" indent="0">
              <a:buNone/>
            </a:pPr>
            <a:r>
              <a:rPr lang="sv-SE" altLang="zh-TW" sz="1600" dirty="0">
                <a:latin typeface="Courier New" charset="0"/>
                <a:ea typeface="Courier New" charset="0"/>
                <a:cs typeface="Courier New" charset="0"/>
              </a:rPr>
              <a:t>for(i in 1:n) {</a:t>
            </a:r>
          </a:p>
          <a:p>
            <a:pPr marL="914400" lvl="2" indent="0">
              <a:buNone/>
            </a:pPr>
            <a:r>
              <a:rPr lang="sv-SE" altLang="zh-TW" sz="1400" dirty="0">
                <a:latin typeface="Courier New" charset="0"/>
                <a:ea typeface="Courier New" charset="0"/>
                <a:cs typeface="Courier New" charset="0"/>
              </a:rPr>
              <a:t>print(</a:t>
            </a:r>
            <a:r>
              <a:rPr lang="sv-SE" altLang="zh-TW" sz="1400" dirty="0" err="1">
                <a:latin typeface="Courier New" charset="0"/>
                <a:ea typeface="Courier New" charset="0"/>
                <a:cs typeface="Courier New" charset="0"/>
              </a:rPr>
              <a:t>plist</a:t>
            </a:r>
            <a:r>
              <a:rPr lang="sv-SE" altLang="zh-TW" sz="1400" dirty="0">
                <a:latin typeface="Courier New" charset="0"/>
                <a:ea typeface="Courier New" charset="0"/>
                <a:cs typeface="Courier New" charset="0"/>
              </a:rPr>
              <a:t>[[i]], </a:t>
            </a:r>
            <a:r>
              <a:rPr lang="sv-SE" altLang="zh-TW" sz="1400" dirty="0" err="1">
                <a:latin typeface="Courier New" charset="0"/>
                <a:ea typeface="Courier New" charset="0"/>
                <a:cs typeface="Courier New" charset="0"/>
              </a:rPr>
              <a:t>vp</a:t>
            </a:r>
            <a:r>
              <a:rPr lang="sv-SE" altLang="zh-TW" sz="1400" dirty="0">
                <a:latin typeface="Courier New" charset="0"/>
                <a:ea typeface="Courier New" charset="0"/>
                <a:cs typeface="Courier New" charset="0"/>
              </a:rPr>
              <a:t>=</a:t>
            </a:r>
            <a:r>
              <a:rPr lang="sv-SE" altLang="zh-TW" sz="1400" dirty="0" err="1">
                <a:latin typeface="Courier New" charset="0"/>
                <a:ea typeface="Courier New" charset="0"/>
                <a:cs typeface="Courier New" charset="0"/>
              </a:rPr>
              <a:t>vplayout</a:t>
            </a:r>
            <a:r>
              <a:rPr lang="sv-SE" altLang="zh-TW" sz="1400" dirty="0">
                <a:latin typeface="Courier New" charset="0"/>
                <a:ea typeface="Courier New" charset="0"/>
                <a:cs typeface="Courier New" charset="0"/>
              </a:rPr>
              <a:t>(i,1))</a:t>
            </a:r>
          </a:p>
          <a:p>
            <a:pPr marL="457200" lvl="1" indent="0">
              <a:buNone/>
            </a:pPr>
            <a:r>
              <a:rPr lang="sv-SE" altLang="zh-TW" sz="1600" dirty="0">
                <a:latin typeface="Courier New" charset="0"/>
                <a:ea typeface="Courier New" charset="0"/>
                <a:cs typeface="Courier New" charset="0"/>
              </a:rPr>
              <a:t>}</a:t>
            </a:r>
          </a:p>
          <a:p>
            <a:pPr marL="0" indent="0">
              <a:buNone/>
            </a:pPr>
            <a:r>
              <a:rPr lang="sv-SE" altLang="zh-TW" sz="1800" dirty="0">
                <a:latin typeface="Courier New" charset="0"/>
                <a:ea typeface="Courier New" charset="0"/>
                <a:cs typeface="Courier New" charset="0"/>
              </a:rPr>
              <a:t>}</a:t>
            </a:r>
          </a:p>
          <a:p>
            <a:pPr marL="0" indent="0">
              <a:buNone/>
            </a:pPr>
            <a:endParaRPr kumimoji="1" lang="sv-SE" altLang="zh-TW" sz="1800" dirty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altLang="zh-TW" sz="1800" dirty="0" err="1">
                <a:latin typeface="Courier New" charset="0"/>
                <a:ea typeface="Courier New" charset="0"/>
                <a:cs typeface="Courier New" charset="0"/>
              </a:rPr>
              <a:t>pnull</a:t>
            </a:r>
            <a:r>
              <a:rPr lang="en-US" altLang="zh-TW" sz="1800" dirty="0">
                <a:latin typeface="Courier New" charset="0"/>
                <a:ea typeface="Courier New" charset="0"/>
                <a:cs typeface="Courier New" charset="0"/>
              </a:rPr>
              <a:t> &lt;- mean(</a:t>
            </a:r>
            <a:r>
              <a:rPr lang="en-US" altLang="zh-TW" sz="1800" dirty="0" err="1">
                <a:latin typeface="Courier New" charset="0"/>
                <a:ea typeface="Courier New" charset="0"/>
                <a:cs typeface="Courier New" charset="0"/>
              </a:rPr>
              <a:t>as.numeric</a:t>
            </a:r>
            <a:r>
              <a:rPr lang="en-US" altLang="zh-TW" sz="1800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altLang="zh-TW" sz="1800" dirty="0" err="1">
                <a:latin typeface="Courier New" charset="0"/>
                <a:ea typeface="Courier New" charset="0"/>
                <a:cs typeface="Courier New" charset="0"/>
              </a:rPr>
              <a:t>train$atRisk</a:t>
            </a:r>
            <a:r>
              <a:rPr lang="en-US" altLang="zh-TW" sz="1800" dirty="0">
                <a:latin typeface="Courier New" charset="0"/>
                <a:ea typeface="Courier New" charset="0"/>
                <a:cs typeface="Courier New" charset="0"/>
              </a:rPr>
              <a:t>))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EE2728-CF35-4F6E-9DC3-EB61A32BBEA8}"/>
              </a:ext>
            </a:extLst>
          </p:cNvPr>
          <p:cNvSpPr txBox="1"/>
          <p:nvPr/>
        </p:nvSpPr>
        <p:spPr>
          <a:xfrm>
            <a:off x="5433726" y="6539856"/>
            <a:ext cx="3796656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Practical Data Science with R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 by Nina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, John Mount</a:t>
            </a:r>
          </a:p>
        </p:txBody>
      </p:sp>
    </p:spTree>
    <p:extLst>
      <p:ext uri="{BB962C8B-B14F-4D97-AF65-F5344CB8AC3E}">
        <p14:creationId xmlns:p14="http://schemas.microsoft.com/office/powerpoint/2010/main" val="52841342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/>
              <a:t>How to pick a threshold?</a:t>
            </a:r>
            <a:endParaRPr kumimoji="1"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 anchor="t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zh-TW" sz="1600" dirty="0">
                <a:latin typeface="Courier New" charset="0"/>
                <a:ea typeface="Courier New" charset="0"/>
                <a:cs typeface="Courier New" charset="0"/>
              </a:rPr>
              <a:t>p1 &lt;- </a:t>
            </a:r>
            <a:r>
              <a:rPr lang="en-US" altLang="zh-TW" sz="1600" dirty="0" err="1">
                <a:latin typeface="Courier New" charset="0"/>
                <a:ea typeface="Courier New" charset="0"/>
                <a:cs typeface="Courier New" charset="0"/>
              </a:rPr>
              <a:t>ggplot</a:t>
            </a:r>
            <a:r>
              <a:rPr lang="en-US" altLang="zh-TW" sz="1600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altLang="zh-TW" sz="1600" dirty="0" err="1">
                <a:latin typeface="Courier New" charset="0"/>
                <a:ea typeface="Courier New" charset="0"/>
                <a:cs typeface="Courier New" charset="0"/>
              </a:rPr>
              <a:t>rocFrame</a:t>
            </a:r>
            <a:r>
              <a:rPr lang="en-US" altLang="zh-TW" sz="1600" dirty="0"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en-US" altLang="zh-TW" sz="1600" dirty="0" err="1">
                <a:latin typeface="Courier New" charset="0"/>
                <a:ea typeface="Courier New" charset="0"/>
                <a:cs typeface="Courier New" charset="0"/>
              </a:rPr>
              <a:t>aes</a:t>
            </a:r>
            <a:r>
              <a:rPr lang="en-US" altLang="zh-TW" sz="1600" dirty="0">
                <a:latin typeface="Courier New" charset="0"/>
                <a:ea typeface="Courier New" charset="0"/>
                <a:cs typeface="Courier New" charset="0"/>
              </a:rPr>
              <a:t>(x=threshold)) + </a:t>
            </a:r>
            <a:r>
              <a:rPr lang="en-US" altLang="zh-TW" sz="1600" dirty="0" err="1">
                <a:latin typeface="Courier New" charset="0"/>
                <a:ea typeface="Courier New" charset="0"/>
                <a:cs typeface="Courier New" charset="0"/>
              </a:rPr>
              <a:t>geom_line</a:t>
            </a:r>
            <a:r>
              <a:rPr lang="en-US" altLang="zh-TW" sz="1600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altLang="zh-TW" sz="1600" dirty="0" err="1">
                <a:latin typeface="Courier New" charset="0"/>
                <a:ea typeface="Courier New" charset="0"/>
                <a:cs typeface="Courier New" charset="0"/>
              </a:rPr>
              <a:t>aes</a:t>
            </a:r>
            <a:r>
              <a:rPr lang="en-US" altLang="zh-TW" sz="1600" dirty="0">
                <a:latin typeface="Courier New" charset="0"/>
                <a:ea typeface="Courier New" charset="0"/>
                <a:cs typeface="Courier New" charset="0"/>
              </a:rPr>
              <a:t>(y=precision/</a:t>
            </a:r>
            <a:r>
              <a:rPr lang="en-US" altLang="zh-TW" sz="1600" dirty="0" err="1">
                <a:latin typeface="Courier New" charset="0"/>
                <a:ea typeface="Courier New" charset="0"/>
                <a:cs typeface="Courier New" charset="0"/>
              </a:rPr>
              <a:t>pnull</a:t>
            </a:r>
            <a:r>
              <a:rPr lang="en-US" altLang="zh-TW" sz="1600" dirty="0">
                <a:latin typeface="Courier New" charset="0"/>
                <a:ea typeface="Courier New" charset="0"/>
                <a:cs typeface="Courier New" charset="0"/>
              </a:rPr>
              <a:t>)) + </a:t>
            </a:r>
            <a:r>
              <a:rPr lang="fi-FI" altLang="zh-TW" sz="1600" dirty="0" err="1">
                <a:latin typeface="Courier New" charset="0"/>
                <a:ea typeface="Courier New" charset="0"/>
                <a:cs typeface="Courier New" charset="0"/>
              </a:rPr>
              <a:t>coord_cartesian</a:t>
            </a:r>
            <a:r>
              <a:rPr lang="fi-FI" altLang="zh-TW" sz="1600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fi-FI" altLang="zh-TW" sz="1600" dirty="0" err="1">
                <a:latin typeface="Courier New" charset="0"/>
                <a:ea typeface="Courier New" charset="0"/>
                <a:cs typeface="Courier New" charset="0"/>
              </a:rPr>
              <a:t>xlim</a:t>
            </a:r>
            <a:r>
              <a:rPr lang="fi-FI" altLang="zh-TW" sz="1600" dirty="0">
                <a:latin typeface="Courier New" charset="0"/>
                <a:ea typeface="Courier New" charset="0"/>
                <a:cs typeface="Courier New" charset="0"/>
              </a:rPr>
              <a:t> = c(0,0.05), </a:t>
            </a:r>
            <a:r>
              <a:rPr lang="fi-FI" altLang="zh-TW" sz="1600" dirty="0" err="1">
                <a:latin typeface="Courier New" charset="0"/>
                <a:ea typeface="Courier New" charset="0"/>
                <a:cs typeface="Courier New" charset="0"/>
              </a:rPr>
              <a:t>ylim</a:t>
            </a:r>
            <a:r>
              <a:rPr lang="fi-FI" altLang="zh-TW" sz="1600" dirty="0">
                <a:latin typeface="Courier New" charset="0"/>
                <a:ea typeface="Courier New" charset="0"/>
                <a:cs typeface="Courier New" charset="0"/>
              </a:rPr>
              <a:t>=c(0,10) 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zh-TW" sz="1600" dirty="0">
                <a:latin typeface="Courier New" charset="0"/>
                <a:ea typeface="Courier New" charset="0"/>
                <a:cs typeface="Courier New" charset="0"/>
              </a:rPr>
              <a:t>p2 &lt;- </a:t>
            </a:r>
            <a:r>
              <a:rPr lang="en-US" altLang="zh-TW" sz="1600" dirty="0" err="1">
                <a:latin typeface="Courier New" charset="0"/>
                <a:ea typeface="Courier New" charset="0"/>
                <a:cs typeface="Courier New" charset="0"/>
              </a:rPr>
              <a:t>ggplot</a:t>
            </a:r>
            <a:r>
              <a:rPr lang="en-US" altLang="zh-TW" sz="1600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altLang="zh-TW" sz="1600" dirty="0" err="1">
                <a:latin typeface="Courier New" charset="0"/>
                <a:ea typeface="Courier New" charset="0"/>
                <a:cs typeface="Courier New" charset="0"/>
              </a:rPr>
              <a:t>rocFrame</a:t>
            </a:r>
            <a:r>
              <a:rPr lang="en-US" altLang="zh-TW" sz="1600" dirty="0"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en-US" altLang="zh-TW" sz="1600" dirty="0" err="1">
                <a:latin typeface="Courier New" charset="0"/>
                <a:ea typeface="Courier New" charset="0"/>
                <a:cs typeface="Courier New" charset="0"/>
              </a:rPr>
              <a:t>aes</a:t>
            </a:r>
            <a:r>
              <a:rPr lang="en-US" altLang="zh-TW" sz="1600" dirty="0">
                <a:latin typeface="Courier New" charset="0"/>
                <a:ea typeface="Courier New" charset="0"/>
                <a:cs typeface="Courier New" charset="0"/>
              </a:rPr>
              <a:t>(x=threshold)) + </a:t>
            </a:r>
            <a:r>
              <a:rPr lang="en-US" altLang="zh-TW" sz="1600" dirty="0" err="1">
                <a:latin typeface="Courier New" charset="0"/>
                <a:ea typeface="Courier New" charset="0"/>
                <a:cs typeface="Courier New" charset="0"/>
              </a:rPr>
              <a:t>geom_line</a:t>
            </a:r>
            <a:r>
              <a:rPr lang="en-US" altLang="zh-TW" sz="1600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altLang="zh-TW" sz="1600" dirty="0" err="1">
                <a:latin typeface="Courier New" charset="0"/>
                <a:ea typeface="Courier New" charset="0"/>
                <a:cs typeface="Courier New" charset="0"/>
              </a:rPr>
              <a:t>aes</a:t>
            </a:r>
            <a:r>
              <a:rPr lang="en-US" altLang="zh-TW" sz="1600" dirty="0">
                <a:latin typeface="Courier New" charset="0"/>
                <a:ea typeface="Courier New" charset="0"/>
                <a:cs typeface="Courier New" charset="0"/>
              </a:rPr>
              <a:t>(y=recall)) + </a:t>
            </a:r>
            <a:r>
              <a:rPr lang="en-US" altLang="zh-TW" sz="1600" dirty="0" err="1">
                <a:latin typeface="Courier New" charset="0"/>
                <a:ea typeface="Courier New" charset="0"/>
                <a:cs typeface="Courier New" charset="0"/>
              </a:rPr>
              <a:t>coord_cartesian</a:t>
            </a:r>
            <a:r>
              <a:rPr lang="en-US" altLang="zh-TW" sz="1600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altLang="zh-TW" sz="1600" dirty="0" err="1">
                <a:latin typeface="Courier New" charset="0"/>
                <a:ea typeface="Courier New" charset="0"/>
                <a:cs typeface="Courier New" charset="0"/>
              </a:rPr>
              <a:t>xlim</a:t>
            </a:r>
            <a:r>
              <a:rPr lang="en-US" altLang="zh-TW" sz="1600" dirty="0">
                <a:latin typeface="Courier New" charset="0"/>
                <a:ea typeface="Courier New" charset="0"/>
                <a:cs typeface="Courier New" charset="0"/>
              </a:rPr>
              <a:t> = c(0,0.05) 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zh-TW" sz="1600" dirty="0" err="1">
                <a:latin typeface="Courier New" charset="0"/>
                <a:ea typeface="Courier New" charset="0"/>
                <a:cs typeface="Courier New" charset="0"/>
              </a:rPr>
              <a:t>nplot</a:t>
            </a:r>
            <a:r>
              <a:rPr lang="en-US" altLang="zh-TW" sz="1600" dirty="0">
                <a:latin typeface="Courier New" charset="0"/>
                <a:ea typeface="Courier New" charset="0"/>
                <a:cs typeface="Courier New" charset="0"/>
              </a:rPr>
              <a:t>(list(p1, p2))</a:t>
            </a:r>
            <a:endParaRPr kumimoji="1" lang="en-US" altLang="zh-TW" sz="1600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120FFE-6D1D-4260-B161-150145774C26}"/>
              </a:ext>
            </a:extLst>
          </p:cNvPr>
          <p:cNvSpPr txBox="1"/>
          <p:nvPr/>
        </p:nvSpPr>
        <p:spPr>
          <a:xfrm>
            <a:off x="5433726" y="6539856"/>
            <a:ext cx="3796656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Practical Data Science with R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 by Nina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, John Mount</a:t>
            </a:r>
          </a:p>
        </p:txBody>
      </p:sp>
    </p:spTree>
    <p:extLst>
      <p:ext uri="{BB962C8B-B14F-4D97-AF65-F5344CB8AC3E}">
        <p14:creationId xmlns:p14="http://schemas.microsoft.com/office/powerpoint/2010/main" val="151317640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Evaluating our chosen model on test data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kumimoji="1" lang="en-US" altLang="zh-TW" dirty="0">
                <a:solidFill>
                  <a:schemeClr val="bg2">
                    <a:lumMod val="25000"/>
                  </a:schemeClr>
                </a:solidFill>
              </a:rPr>
              <a:t>By what? </a:t>
            </a:r>
          </a:p>
          <a:p>
            <a:pPr lvl="1"/>
            <a:r>
              <a:rPr lang="en-US" altLang="zh-TW" dirty="0">
                <a:solidFill>
                  <a:schemeClr val="bg2">
                    <a:lumMod val="25000"/>
                  </a:schemeClr>
                </a:solidFill>
              </a:rPr>
              <a:t> confusion matrix</a:t>
            </a:r>
          </a:p>
          <a:p>
            <a:pPr marL="400050" lvl="1" indent="0">
              <a:buNone/>
            </a:pPr>
            <a:r>
              <a:rPr lang="en-US" altLang="zh-TW" dirty="0" err="1">
                <a:solidFill>
                  <a:schemeClr val="bg2">
                    <a:lumMod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ctab.test</a:t>
            </a:r>
            <a:r>
              <a:rPr lang="en-US" altLang="zh-TW" dirty="0">
                <a:solidFill>
                  <a:schemeClr val="bg2">
                    <a:lumMod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&lt;- table(</a:t>
            </a:r>
            <a:r>
              <a:rPr lang="en-US" altLang="zh-TW" dirty="0" err="1">
                <a:solidFill>
                  <a:schemeClr val="bg2">
                    <a:lumMod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pred</a:t>
            </a:r>
            <a:r>
              <a:rPr lang="en-US" altLang="zh-TW" dirty="0">
                <a:solidFill>
                  <a:schemeClr val="bg2">
                    <a:lumMod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=</a:t>
            </a:r>
            <a:r>
              <a:rPr lang="en-US" altLang="zh-TW" dirty="0" err="1">
                <a:solidFill>
                  <a:schemeClr val="bg2">
                    <a:lumMod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test$pred</a:t>
            </a:r>
            <a:r>
              <a:rPr lang="en-US" altLang="zh-TW" dirty="0">
                <a:solidFill>
                  <a:schemeClr val="bg2">
                    <a:lumMod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&gt;0.02, </a:t>
            </a:r>
            <a:r>
              <a:rPr lang="en-US" altLang="zh-TW" dirty="0" err="1">
                <a:solidFill>
                  <a:schemeClr val="bg2">
                    <a:lumMod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atRisk</a:t>
            </a:r>
            <a:r>
              <a:rPr lang="en-US" altLang="zh-TW" dirty="0">
                <a:solidFill>
                  <a:schemeClr val="bg2">
                    <a:lumMod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=</a:t>
            </a:r>
            <a:r>
              <a:rPr lang="en-US" altLang="zh-TW" dirty="0" err="1">
                <a:solidFill>
                  <a:schemeClr val="bg2">
                    <a:lumMod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test$atRisk</a:t>
            </a:r>
            <a:r>
              <a:rPr lang="en-US" altLang="zh-TW" dirty="0">
                <a:solidFill>
                  <a:schemeClr val="bg2">
                    <a:lumMod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pPr marL="400050" lvl="1" indent="0">
              <a:buNone/>
            </a:pPr>
            <a:r>
              <a:rPr lang="en-US" altLang="zh-TW" dirty="0">
                <a:solidFill>
                  <a:schemeClr val="bg2">
                    <a:lumMod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precision &lt;- </a:t>
            </a:r>
            <a:r>
              <a:rPr lang="en-US" altLang="zh-TW" dirty="0" err="1">
                <a:solidFill>
                  <a:schemeClr val="bg2">
                    <a:lumMod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ctab.test</a:t>
            </a:r>
            <a:r>
              <a:rPr lang="en-US" altLang="zh-TW" dirty="0">
                <a:solidFill>
                  <a:schemeClr val="bg2">
                    <a:lumMod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[2,2]/sum(</a:t>
            </a:r>
            <a:r>
              <a:rPr lang="en-US" altLang="zh-TW" dirty="0" err="1">
                <a:solidFill>
                  <a:schemeClr val="bg2">
                    <a:lumMod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ctab.test</a:t>
            </a:r>
            <a:r>
              <a:rPr lang="en-US" altLang="zh-TW" dirty="0">
                <a:solidFill>
                  <a:schemeClr val="bg2">
                    <a:lumMod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[2,])</a:t>
            </a:r>
          </a:p>
          <a:p>
            <a:pPr marL="400050" lvl="1" indent="0">
              <a:buNone/>
            </a:pPr>
            <a:r>
              <a:rPr lang="en-US" altLang="zh-TW" dirty="0">
                <a:solidFill>
                  <a:schemeClr val="bg2">
                    <a:lumMod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recall &lt;- </a:t>
            </a:r>
            <a:r>
              <a:rPr lang="en-US" altLang="zh-TW" dirty="0" err="1">
                <a:solidFill>
                  <a:schemeClr val="bg2">
                    <a:lumMod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ctab.test</a:t>
            </a:r>
            <a:r>
              <a:rPr lang="en-US" altLang="zh-TW" dirty="0">
                <a:solidFill>
                  <a:schemeClr val="bg2">
                    <a:lumMod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[2,2]/sum(</a:t>
            </a:r>
            <a:r>
              <a:rPr lang="en-US" altLang="zh-TW" dirty="0" err="1">
                <a:solidFill>
                  <a:schemeClr val="bg2">
                    <a:lumMod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ctab.test</a:t>
            </a:r>
            <a:r>
              <a:rPr lang="en-US" altLang="zh-TW" dirty="0">
                <a:solidFill>
                  <a:schemeClr val="bg2">
                    <a:lumMod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[,2])</a:t>
            </a:r>
          </a:p>
          <a:p>
            <a:pPr marL="400050" lvl="1" indent="0">
              <a:buNone/>
            </a:pPr>
            <a:r>
              <a:rPr lang="en-US" altLang="zh-TW" dirty="0">
                <a:solidFill>
                  <a:schemeClr val="bg2">
                    <a:lumMod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enrich &lt;- precision/mean(</a:t>
            </a:r>
            <a:r>
              <a:rPr lang="en-US" altLang="zh-TW" dirty="0" err="1">
                <a:solidFill>
                  <a:schemeClr val="bg2">
                    <a:lumMod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as.numeric</a:t>
            </a:r>
            <a:r>
              <a:rPr lang="en-US" altLang="zh-TW" dirty="0">
                <a:solidFill>
                  <a:schemeClr val="bg2">
                    <a:lumMod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altLang="zh-TW" dirty="0" err="1">
                <a:solidFill>
                  <a:schemeClr val="bg2">
                    <a:lumMod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test$atRisk</a:t>
            </a:r>
            <a:r>
              <a:rPr lang="en-US" altLang="zh-TW" dirty="0">
                <a:solidFill>
                  <a:schemeClr val="bg2">
                    <a:lumMod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))</a:t>
            </a:r>
            <a:endParaRPr kumimoji="1" lang="zh-TW" altLang="en-US" dirty="0">
              <a:solidFill>
                <a:schemeClr val="bg2">
                  <a:lumMod val="25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57FC46-CD8D-4442-8C91-D5AA6EB75CE7}"/>
              </a:ext>
            </a:extLst>
          </p:cNvPr>
          <p:cNvSpPr txBox="1"/>
          <p:nvPr/>
        </p:nvSpPr>
        <p:spPr>
          <a:xfrm>
            <a:off x="5433726" y="6539856"/>
            <a:ext cx="3796656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Practical Data Science with R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 by Nina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, John Mount</a:t>
            </a:r>
          </a:p>
        </p:txBody>
      </p:sp>
    </p:spTree>
    <p:extLst>
      <p:ext uri="{BB962C8B-B14F-4D97-AF65-F5344CB8AC3E}">
        <p14:creationId xmlns:p14="http://schemas.microsoft.com/office/powerpoint/2010/main" val="208814532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sz="3600" dirty="0"/>
              <a:t>Characterizing coefficients</a:t>
            </a:r>
            <a:endParaRPr kumimoji="1" lang="zh-TW" altLang="en-US" sz="18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477640"/>
          </a:xfrm>
        </p:spPr>
        <p:txBody>
          <a:bodyPr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dirty="0">
                <a:solidFill>
                  <a:schemeClr val="bg2">
                    <a:lumMod val="25000"/>
                  </a:schemeClr>
                </a:solidFill>
              </a:rPr>
              <a:t>The summary coefficients table</a:t>
            </a:r>
          </a:p>
          <a:p>
            <a:pPr lvl="1">
              <a:lnSpc>
                <a:spcPct val="100000"/>
              </a:lnSpc>
            </a:pPr>
            <a:r>
              <a:rPr lang="en-US" altLang="zh-TW" dirty="0">
                <a:solidFill>
                  <a:schemeClr val="bg2">
                    <a:lumMod val="25000"/>
                  </a:schemeClr>
                </a:solidFill>
              </a:rPr>
              <a:t>A coefficient</a:t>
            </a:r>
          </a:p>
          <a:p>
            <a:pPr lvl="1">
              <a:lnSpc>
                <a:spcPct val="100000"/>
              </a:lnSpc>
            </a:pPr>
            <a:r>
              <a:rPr lang="en-US" altLang="zh-TW" dirty="0">
                <a:solidFill>
                  <a:schemeClr val="bg2">
                    <a:lumMod val="25000"/>
                  </a:schemeClr>
                </a:solidFill>
              </a:rPr>
              <a:t>Its estimated value</a:t>
            </a:r>
          </a:p>
          <a:p>
            <a:pPr lvl="1">
              <a:lnSpc>
                <a:spcPct val="100000"/>
              </a:lnSpc>
            </a:pPr>
            <a:r>
              <a:rPr lang="en-US" altLang="zh-TW" dirty="0">
                <a:solidFill>
                  <a:schemeClr val="bg2">
                    <a:lumMod val="25000"/>
                  </a:schemeClr>
                </a:solidFill>
              </a:rPr>
              <a:t>The error around that estimate</a:t>
            </a:r>
          </a:p>
          <a:p>
            <a:pPr lvl="1">
              <a:lnSpc>
                <a:spcPct val="100000"/>
              </a:lnSpc>
            </a:pPr>
            <a:r>
              <a:rPr lang="en-US" altLang="zh-TW" dirty="0">
                <a:solidFill>
                  <a:schemeClr val="bg2">
                    <a:lumMod val="25000"/>
                  </a:schemeClr>
                </a:solidFill>
              </a:rPr>
              <a:t>The signed distance of the estimated coefficient value from 0</a:t>
            </a:r>
          </a:p>
          <a:p>
            <a:pPr lvl="2">
              <a:lnSpc>
                <a:spcPct val="100000"/>
              </a:lnSpc>
            </a:pPr>
            <a:r>
              <a:rPr lang="en-US" altLang="zh-TW" dirty="0">
                <a:solidFill>
                  <a:schemeClr val="bg2">
                    <a:lumMod val="25000"/>
                  </a:schemeClr>
                </a:solidFill>
              </a:rPr>
              <a:t>using the standard error as the unit of distance</a:t>
            </a:r>
          </a:p>
          <a:p>
            <a:pPr lvl="1">
              <a:lnSpc>
                <a:spcPct val="100000"/>
              </a:lnSpc>
            </a:pPr>
            <a:r>
              <a:rPr lang="en-US" altLang="zh-TW" dirty="0">
                <a:solidFill>
                  <a:schemeClr val="bg2">
                    <a:lumMod val="25000"/>
                  </a:schemeClr>
                </a:solidFill>
              </a:rPr>
              <a:t>The probability of seeing a coefficient value at least as large as we observed, under the null hypothesis that the coefficient value is really 0</a:t>
            </a:r>
          </a:p>
          <a:p>
            <a:pPr lvl="2">
              <a:lnSpc>
                <a:spcPct val="100000"/>
              </a:lnSpc>
            </a:pPr>
            <a:r>
              <a:rPr lang="en-US" altLang="zh-TW" i="1" dirty="0">
                <a:solidFill>
                  <a:schemeClr val="bg2">
                    <a:lumMod val="25000"/>
                  </a:schemeClr>
                </a:solidFill>
              </a:rPr>
              <a:t>p</a:t>
            </a:r>
            <a:r>
              <a:rPr lang="en-US" altLang="zh-TW" dirty="0">
                <a:solidFill>
                  <a:schemeClr val="bg2">
                    <a:lumMod val="25000"/>
                  </a:schemeClr>
                </a:solidFill>
              </a:rPr>
              <a:t>-value or significance</a:t>
            </a:r>
          </a:p>
          <a:p>
            <a:pPr lvl="2">
              <a:lnSpc>
                <a:spcPct val="100000"/>
              </a:lnSpc>
            </a:pPr>
            <a:r>
              <a:rPr lang="en-US" altLang="zh-TW" dirty="0">
                <a:solidFill>
                  <a:schemeClr val="bg2">
                    <a:lumMod val="25000"/>
                  </a:schemeClr>
                </a:solidFill>
              </a:rPr>
              <a:t>whether we should trust the estimated coefficient value: &lt;= 0.05 are reliable</a:t>
            </a:r>
            <a:endParaRPr kumimoji="1" lang="zh-TW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0675F9-2A58-44D5-97FC-E84B015F2FB2}"/>
              </a:ext>
            </a:extLst>
          </p:cNvPr>
          <p:cNvSpPr txBox="1"/>
          <p:nvPr/>
        </p:nvSpPr>
        <p:spPr>
          <a:xfrm>
            <a:off x="5433726" y="6539856"/>
            <a:ext cx="3796656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Practical Data Science with R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 by Nina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, John Mount</a:t>
            </a:r>
          </a:p>
        </p:txBody>
      </p:sp>
    </p:spTree>
    <p:extLst>
      <p:ext uri="{BB962C8B-B14F-4D97-AF65-F5344CB8AC3E}">
        <p14:creationId xmlns:p14="http://schemas.microsoft.com/office/powerpoint/2010/main" val="131848415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dirty="0"/>
              <a:t>Finding relations and extracting advice from logistic models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>
                <a:solidFill>
                  <a:schemeClr val="bg2">
                    <a:lumMod val="25000"/>
                  </a:schemeClr>
                </a:solidFill>
              </a:rPr>
              <a:t>The </a:t>
            </a:r>
            <a:r>
              <a:rPr lang="en-US" altLang="zh-TW" i="1" dirty="0">
                <a:solidFill>
                  <a:schemeClr val="bg2">
                    <a:lumMod val="25000"/>
                  </a:schemeClr>
                </a:solidFill>
              </a:rPr>
              <a:t>coefficients</a:t>
            </a:r>
            <a:r>
              <a:rPr lang="en-US" altLang="zh-TW" dirty="0">
                <a:solidFill>
                  <a:schemeClr val="bg2">
                    <a:lumMod val="25000"/>
                  </a:schemeClr>
                </a:solidFill>
              </a:rPr>
              <a:t> of a logistic regression model encode the relationships between the </a:t>
            </a:r>
            <a:r>
              <a:rPr lang="en-US" altLang="zh-TW" i="1" dirty="0">
                <a:solidFill>
                  <a:schemeClr val="bg2">
                    <a:lumMod val="25000"/>
                  </a:schemeClr>
                </a:solidFill>
              </a:rPr>
              <a:t>input</a:t>
            </a:r>
            <a:r>
              <a:rPr lang="en-US" altLang="zh-TW" dirty="0">
                <a:solidFill>
                  <a:schemeClr val="bg2">
                    <a:lumMod val="25000"/>
                  </a:schemeClr>
                </a:solidFill>
              </a:rPr>
              <a:t> variables and the </a:t>
            </a:r>
            <a:r>
              <a:rPr lang="en-US" altLang="zh-TW" i="1" dirty="0">
                <a:solidFill>
                  <a:schemeClr val="bg2">
                    <a:lumMod val="25000"/>
                  </a:schemeClr>
                </a:solidFill>
              </a:rPr>
              <a:t>output</a:t>
            </a:r>
            <a:r>
              <a:rPr lang="en-US" altLang="zh-TW" dirty="0">
                <a:solidFill>
                  <a:schemeClr val="bg2">
                    <a:lumMod val="25000"/>
                  </a:schemeClr>
                </a:solidFill>
              </a:rPr>
              <a:t>.</a:t>
            </a:r>
          </a:p>
          <a:p>
            <a:pPr lvl="1">
              <a:lnSpc>
                <a:spcPct val="100000"/>
              </a:lnSpc>
            </a:pPr>
            <a:r>
              <a:rPr lang="en-US" altLang="zh-TW" dirty="0">
                <a:solidFill>
                  <a:schemeClr val="bg2">
                    <a:lumMod val="25000"/>
                  </a:schemeClr>
                </a:solidFill>
              </a:rPr>
              <a:t> correlated to the </a:t>
            </a:r>
            <a:r>
              <a:rPr lang="en-US" altLang="zh-TW" dirty="0">
                <a:solidFill>
                  <a:schemeClr val="accent1"/>
                </a:solidFill>
              </a:rPr>
              <a:t>odds</a:t>
            </a:r>
          </a:p>
          <a:p>
            <a:pPr marL="0" indent="0">
              <a:buNone/>
            </a:pPr>
            <a:r>
              <a:rPr lang="en-US" altLang="zh-TW" dirty="0">
                <a:latin typeface="Courier New" charset="0"/>
                <a:ea typeface="Courier New" charset="0"/>
                <a:cs typeface="Courier New" charset="0"/>
              </a:rPr>
              <a:t>coefficients(model)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D6BC7F0-0552-4CE0-BC31-10E4415B0B28}"/>
              </a:ext>
            </a:extLst>
          </p:cNvPr>
          <p:cNvSpPr txBox="1"/>
          <p:nvPr/>
        </p:nvSpPr>
        <p:spPr>
          <a:xfrm>
            <a:off x="5433726" y="6539856"/>
            <a:ext cx="3796656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Practical Data Science with R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 by Nina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, John Mount</a:t>
            </a:r>
          </a:p>
        </p:txBody>
      </p:sp>
    </p:spTree>
    <p:extLst>
      <p:ext uri="{BB962C8B-B14F-4D97-AF65-F5344CB8AC3E}">
        <p14:creationId xmlns:p14="http://schemas.microsoft.com/office/powerpoint/2010/main" val="16821637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377952" y="1290189"/>
            <a:ext cx="5815013" cy="55721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2800" dirty="0" err="1">
                <a:latin typeface="+mj-lt"/>
              </a:rPr>
              <a:t>Chp</a:t>
            </a:r>
            <a:r>
              <a:rPr lang="en-US" altLang="zh-TW" sz="2800" dirty="0">
                <a:latin typeface="+mj-lt"/>
              </a:rPr>
              <a:t>. 7: Linear and logistic regression</a:t>
            </a:r>
            <a:endParaRPr lang="en-US" altLang="zh-TW" sz="3600" dirty="0">
              <a:latin typeface="+mj-lt"/>
            </a:endParaRPr>
          </a:p>
        </p:txBody>
      </p:sp>
      <p:pic>
        <p:nvPicPr>
          <p:cNvPr id="4" name="Picture 5" descr="images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7067" y="1290189"/>
            <a:ext cx="2297779" cy="2880000"/>
          </a:xfrm>
          <a:prstGeom prst="rect">
            <a:avLst/>
          </a:prstGeom>
        </p:spPr>
      </p:pic>
      <p:sp>
        <p:nvSpPr>
          <p:cNvPr id="5" name="Title 3"/>
          <p:cNvSpPr txBox="1">
            <a:spLocks/>
          </p:cNvSpPr>
          <p:nvPr/>
        </p:nvSpPr>
        <p:spPr>
          <a:xfrm>
            <a:off x="2628345" y="5373380"/>
            <a:ext cx="5733378" cy="85737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sz="2800" dirty="0" err="1"/>
              <a:t>Chp</a:t>
            </a:r>
            <a:r>
              <a:rPr lang="en-US" sz="2800" dirty="0"/>
              <a:t> 4. Classification</a:t>
            </a:r>
          </a:p>
        </p:txBody>
      </p:sp>
      <p:pic>
        <p:nvPicPr>
          <p:cNvPr id="6" name="圖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490" y="3232944"/>
            <a:ext cx="1853415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9675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dirty="0"/>
              <a:t>Finding relations and extracting advice from logistic models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dirty="0">
                <a:solidFill>
                  <a:schemeClr val="bg2">
                    <a:lumMod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coefficients(model)</a:t>
            </a:r>
          </a:p>
          <a:p>
            <a:pPr lvl="1"/>
            <a:r>
              <a:rPr lang="en-US" altLang="zh-TW" dirty="0">
                <a:solidFill>
                  <a:schemeClr val="bg2">
                    <a:lumMod val="25000"/>
                  </a:schemeClr>
                </a:solidFill>
              </a:rPr>
              <a:t>If the original variable has </a:t>
            </a:r>
            <a:r>
              <a:rPr lang="en-US" altLang="zh-TW" i="1" dirty="0">
                <a:solidFill>
                  <a:schemeClr val="bg2">
                    <a:lumMod val="25000"/>
                  </a:schemeClr>
                </a:solidFill>
              </a:rPr>
              <a:t>n</a:t>
            </a:r>
            <a:r>
              <a:rPr lang="en-US" altLang="zh-TW" dirty="0">
                <a:solidFill>
                  <a:schemeClr val="bg2">
                    <a:lumMod val="25000"/>
                  </a:schemeClr>
                </a:solidFill>
              </a:rPr>
              <a:t> levels =&gt; will be </a:t>
            </a:r>
            <a:r>
              <a:rPr lang="en-US" altLang="zh-TW" i="1" dirty="0">
                <a:solidFill>
                  <a:schemeClr val="bg2">
                    <a:lumMod val="25000"/>
                  </a:schemeClr>
                </a:solidFill>
              </a:rPr>
              <a:t>n </a:t>
            </a:r>
            <a:r>
              <a:rPr lang="en-US" altLang="zh-TW" dirty="0">
                <a:solidFill>
                  <a:schemeClr val="bg2">
                    <a:lumMod val="25000"/>
                  </a:schemeClr>
                </a:solidFill>
              </a:rPr>
              <a:t>-1 indicator variables, why?</a:t>
            </a:r>
          </a:p>
          <a:p>
            <a:pPr lvl="1"/>
            <a:r>
              <a:rPr lang="en-US" altLang="zh-TW" dirty="0">
                <a:solidFill>
                  <a:schemeClr val="bg2">
                    <a:lumMod val="25000"/>
                  </a:schemeClr>
                </a:solidFill>
              </a:rPr>
              <a:t>DPLURAL</a:t>
            </a:r>
          </a:p>
          <a:p>
            <a:pPr lvl="2"/>
            <a:r>
              <a:rPr lang="en-US" altLang="zh-TW" dirty="0">
                <a:solidFill>
                  <a:schemeClr val="bg2">
                    <a:lumMod val="25000"/>
                  </a:schemeClr>
                </a:solidFill>
              </a:rPr>
              <a:t>single births</a:t>
            </a:r>
          </a:p>
          <a:p>
            <a:pPr lvl="2"/>
            <a:r>
              <a:rPr lang="en-US" altLang="zh-TW" dirty="0">
                <a:solidFill>
                  <a:schemeClr val="bg2">
                    <a:lumMod val="25000"/>
                  </a:schemeClr>
                </a:solidFill>
              </a:rPr>
              <a:t>Twins : </a:t>
            </a:r>
            <a:r>
              <a:rPr lang="en-US" altLang="zh-TW" dirty="0" err="1">
                <a:solidFill>
                  <a:schemeClr val="bg2">
                    <a:lumMod val="25000"/>
                  </a:schemeClr>
                </a:solidFill>
              </a:rPr>
              <a:t>DPLURALtwin</a:t>
            </a:r>
            <a:endParaRPr lang="en-US" altLang="zh-TW" dirty="0">
              <a:solidFill>
                <a:schemeClr val="bg2">
                  <a:lumMod val="25000"/>
                </a:schemeClr>
              </a:solidFill>
            </a:endParaRPr>
          </a:p>
          <a:p>
            <a:pPr lvl="2"/>
            <a:r>
              <a:rPr lang="en-US" altLang="zh-TW" dirty="0">
                <a:solidFill>
                  <a:schemeClr val="bg2">
                    <a:lumMod val="25000"/>
                  </a:schemeClr>
                </a:solidFill>
              </a:rPr>
              <a:t>triplets or higher : </a:t>
            </a:r>
            <a:r>
              <a:rPr lang="en-US" altLang="zh-TW" dirty="0" err="1">
                <a:solidFill>
                  <a:schemeClr val="bg2">
                    <a:lumMod val="25000"/>
                  </a:schemeClr>
                </a:solidFill>
              </a:rPr>
              <a:t>DPLURALtriplet</a:t>
            </a:r>
            <a:r>
              <a:rPr lang="en-US" altLang="zh-TW" dirty="0">
                <a:solidFill>
                  <a:schemeClr val="bg2">
                    <a:lumMod val="25000"/>
                  </a:schemeClr>
                </a:solidFill>
              </a:rPr>
              <a:t> or higher.</a:t>
            </a:r>
          </a:p>
          <a:p>
            <a:r>
              <a:rPr lang="en-US" altLang="zh-TW" dirty="0">
                <a:solidFill>
                  <a:schemeClr val="accent1"/>
                </a:solidFill>
              </a:rPr>
              <a:t>LOGISTIC REGRESSION ALSO DISLIKES A VERY LARGE VARIABLE COUNT</a:t>
            </a:r>
            <a:endParaRPr kumimoji="1" lang="zh-TW" altLang="en-US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6DDDE4-7D78-44F9-BBE3-3A2BCC83E98E}"/>
              </a:ext>
            </a:extLst>
          </p:cNvPr>
          <p:cNvSpPr txBox="1"/>
          <p:nvPr/>
        </p:nvSpPr>
        <p:spPr>
          <a:xfrm>
            <a:off x="5433726" y="6539856"/>
            <a:ext cx="3796656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Practical Data Science with R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 by Nina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, John Mount</a:t>
            </a:r>
          </a:p>
        </p:txBody>
      </p:sp>
    </p:spTree>
    <p:extLst>
      <p:ext uri="{BB962C8B-B14F-4D97-AF65-F5344CB8AC3E}">
        <p14:creationId xmlns:p14="http://schemas.microsoft.com/office/powerpoint/2010/main" val="574145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dirty="0"/>
              <a:t>How to interpreting the coefficients?</a:t>
            </a:r>
            <a:endParaRPr kumimoji="1"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TW" dirty="0">
                    <a:solidFill>
                      <a:schemeClr val="bg2">
                        <a:lumMod val="25000"/>
                      </a:schemeClr>
                    </a:solidFill>
                  </a:rPr>
                  <a:t>The coefficient for </a:t>
                </a:r>
                <a:r>
                  <a:rPr lang="en-US" altLang="zh-TW" i="1" dirty="0">
                    <a:solidFill>
                      <a:schemeClr val="bg2">
                        <a:lumMod val="25000"/>
                      </a:schemeClr>
                    </a:solidFill>
                  </a:rPr>
                  <a:t>GESTREC3  </a:t>
                </a:r>
                <a:r>
                  <a:rPr lang="en-US" altLang="zh-TW" dirty="0">
                    <a:solidFill>
                      <a:schemeClr val="bg2">
                        <a:lumMod val="25000"/>
                      </a:schemeClr>
                    </a:solidFill>
                  </a:rPr>
                  <a:t>&lt;</a:t>
                </a:r>
                <a:r>
                  <a:rPr lang="en-US" altLang="zh-TW" i="1" dirty="0">
                    <a:solidFill>
                      <a:schemeClr val="bg2">
                        <a:lumMod val="25000"/>
                      </a:schemeClr>
                    </a:solidFill>
                  </a:rPr>
                  <a:t> 37  </a:t>
                </a:r>
                <a:r>
                  <a:rPr lang="en-US" altLang="zh-TW" dirty="0">
                    <a:solidFill>
                      <a:schemeClr val="bg2">
                        <a:lumMod val="25000"/>
                      </a:schemeClr>
                    </a:solidFill>
                  </a:rPr>
                  <a:t>=  1.545183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altLang="zh-TW" sz="2000" dirty="0">
                    <a:solidFill>
                      <a:schemeClr val="bg2">
                        <a:lumMod val="25000"/>
                      </a:schemeClr>
                    </a:solidFill>
                  </a:rPr>
                  <a:t>a full-term baby with certain characteristics has a 1% probability of being at risk =&gt; </a:t>
                </a:r>
                <a:r>
                  <a:rPr lang="en-US" altLang="zh-TW" sz="2000" i="1" dirty="0">
                    <a:solidFill>
                      <a:schemeClr val="bg2">
                        <a:lumMod val="25000"/>
                      </a:schemeClr>
                    </a:solidFill>
                  </a:rPr>
                  <a:t>p </a:t>
                </a:r>
                <a:r>
                  <a:rPr lang="en-US" altLang="zh-TW" sz="2000" dirty="0">
                    <a:solidFill>
                      <a:schemeClr val="bg2">
                        <a:lumMod val="25000"/>
                      </a:schemeClr>
                    </a:solidFill>
                  </a:rPr>
                  <a:t>= 0.01</a:t>
                </a:r>
              </a:p>
              <a:p>
                <a:pPr lvl="2">
                  <a:lnSpc>
                    <a:spcPct val="100000"/>
                  </a:lnSpc>
                </a:pPr>
                <a:r>
                  <a:rPr lang="en-US" altLang="zh-TW" sz="1600" dirty="0">
                    <a:solidFill>
                      <a:schemeClr val="bg2">
                        <a:lumMod val="25000"/>
                      </a:schemeClr>
                    </a:solidFill>
                  </a:rPr>
                  <a:t>odds = p/(1-p) = 0.01/0.99 = 0.0101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altLang="zh-TW" sz="2000" dirty="0">
                    <a:solidFill>
                      <a:schemeClr val="bg2">
                        <a:lumMod val="25000"/>
                      </a:schemeClr>
                    </a:solidFill>
                  </a:rPr>
                  <a:t>Odds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altLang="zh-TW" sz="2000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000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charset="0"/>
                          </a:rPr>
                          <m:t>𝑝</m:t>
                        </m:r>
                        <m:r>
                          <a:rPr lang="en-US" altLang="zh-TW" sz="2000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en-US" altLang="zh-TW" sz="2000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charset="0"/>
                          </a:rPr>
                          <m:t>𝑋</m:t>
                        </m:r>
                        <m:r>
                          <a:rPr lang="en-US" altLang="zh-TW" sz="2000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charset="0"/>
                          </a:rPr>
                          <m:t>)</m:t>
                        </m:r>
                      </m:num>
                      <m:den>
                        <m:r>
                          <a:rPr lang="en-US" altLang="zh-TW" sz="2000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charset="0"/>
                          </a:rPr>
                          <m:t>1−</m:t>
                        </m:r>
                        <m:r>
                          <a:rPr lang="en-US" altLang="zh-TW" sz="2000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charset="0"/>
                          </a:rPr>
                          <m:t>𝑝</m:t>
                        </m:r>
                        <m:r>
                          <a:rPr lang="en-US" altLang="zh-TW" sz="2000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en-US" altLang="zh-TW" sz="2000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charset="0"/>
                          </a:rPr>
                          <m:t>𝑋</m:t>
                        </m:r>
                        <m:r>
                          <a:rPr lang="en-US" altLang="zh-TW" sz="2000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charset="0"/>
                          </a:rPr>
                          <m:t>)</m:t>
                        </m:r>
                      </m:den>
                    </m:f>
                    <m:r>
                      <a:rPr lang="en-US" altLang="zh-TW" sz="2000" i="1">
                        <a:solidFill>
                          <a:schemeClr val="bg2">
                            <a:lumMod val="25000"/>
                          </a:schemeClr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mr-IN" altLang="zh-TW" sz="2000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000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p>
                        <m:sSub>
                          <m:sSubPr>
                            <m:ctrlPr>
                              <a:rPr lang="en-US" altLang="zh-TW" sz="2000" i="1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000" i="1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altLang="zh-TW" sz="2000" i="1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TW" sz="2000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TW" sz="2000" i="1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000" i="1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altLang="zh-TW" sz="2000" i="1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TW" sz="2000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charset="0"/>
                          </a:rPr>
                          <m:t>𝑋</m:t>
                        </m:r>
                      </m:sup>
                    </m:sSup>
                  </m:oMath>
                </a14:m>
                <a:endParaRPr lang="en-US" altLang="zh-TW" sz="2000" dirty="0">
                  <a:solidFill>
                    <a:schemeClr val="bg2">
                      <a:lumMod val="25000"/>
                    </a:schemeClr>
                  </a:solidFill>
                </a:endParaRPr>
              </a:p>
              <a:p>
                <a:pPr lvl="1">
                  <a:lnSpc>
                    <a:spcPct val="100000"/>
                  </a:lnSpc>
                </a:pPr>
                <a:r>
                  <a:rPr lang="en-US" altLang="zh-TW" sz="2000" dirty="0">
                    <a:solidFill>
                      <a:schemeClr val="bg2">
                        <a:lumMod val="25000"/>
                      </a:schemeClr>
                    </a:solidFill>
                  </a:rPr>
                  <a:t>the odds of being at risk = </a:t>
                </a:r>
                <a:r>
                  <a:rPr lang="en-US" altLang="zh-TW" sz="2000" dirty="0" err="1">
                    <a:solidFill>
                      <a:schemeClr val="bg2">
                        <a:lumMod val="25000"/>
                      </a:schemeClr>
                    </a:solidFill>
                  </a:rPr>
                  <a:t>exp</a:t>
                </a:r>
                <a:r>
                  <a:rPr lang="en-US" altLang="zh-TW" sz="2000" dirty="0">
                    <a:solidFill>
                      <a:schemeClr val="bg2">
                        <a:lumMod val="25000"/>
                      </a:schemeClr>
                    </a:solidFill>
                  </a:rPr>
                  <a:t>(1.545183)=4.68883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altLang="zh-TW" sz="2000" dirty="0">
                    <a:solidFill>
                      <a:schemeClr val="bg2">
                        <a:lumMod val="25000"/>
                      </a:schemeClr>
                    </a:solidFill>
                  </a:rPr>
                  <a:t>The odds for a premature baby with the same characteristics = </a:t>
                </a:r>
                <a:r>
                  <a:rPr lang="fi-FI" altLang="zh-TW" sz="2000" dirty="0">
                    <a:solidFill>
                      <a:schemeClr val="bg2">
                        <a:lumMod val="25000"/>
                      </a:schemeClr>
                    </a:solidFill>
                  </a:rPr>
                  <a:t>0.0101*4.68883 = </a:t>
                </a:r>
                <a:r>
                  <a:rPr lang="is-IS" altLang="zh-TW" sz="2000" dirty="0">
                    <a:solidFill>
                      <a:schemeClr val="bg2">
                        <a:lumMod val="25000"/>
                      </a:schemeClr>
                    </a:solidFill>
                  </a:rPr>
                  <a:t>0.047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altLang="zh-TW" sz="2000" dirty="0">
                    <a:solidFill>
                      <a:schemeClr val="bg2">
                        <a:lumMod val="25000"/>
                      </a:schemeClr>
                    </a:solidFill>
                  </a:rPr>
                  <a:t>a probability of being at risk, </a:t>
                </a:r>
                <a:r>
                  <a:rPr lang="en-US" altLang="zh-TW" sz="2000" i="1" dirty="0">
                    <a:solidFill>
                      <a:schemeClr val="bg2">
                        <a:lumMod val="25000"/>
                      </a:schemeClr>
                    </a:solidFill>
                  </a:rPr>
                  <a:t>p</a:t>
                </a:r>
                <a:r>
                  <a:rPr lang="en-US" altLang="zh-TW" sz="2000" dirty="0">
                    <a:solidFill>
                      <a:schemeClr val="bg2">
                        <a:lumMod val="25000"/>
                      </a:schemeClr>
                    </a:solidFill>
                  </a:rPr>
                  <a:t>(</a:t>
                </a:r>
                <a:r>
                  <a:rPr lang="en-US" altLang="zh-TW" sz="2000" i="1" dirty="0">
                    <a:solidFill>
                      <a:schemeClr val="bg2">
                        <a:lumMod val="25000"/>
                      </a:schemeClr>
                    </a:solidFill>
                  </a:rPr>
                  <a:t>x</a:t>
                </a:r>
                <a:r>
                  <a:rPr lang="en-US" altLang="zh-TW" sz="2000" dirty="0">
                    <a:solidFill>
                      <a:schemeClr val="bg2">
                        <a:lumMod val="25000"/>
                      </a:schemeClr>
                    </a:solidFill>
                  </a:rPr>
                  <a:t>) = odds/(1+odds) = 0.047/1.047 ~= 4.5%</a:t>
                </a:r>
                <a:endParaRPr kumimoji="1" lang="zh-TW" altLang="en-US" sz="2000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43" t="-11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7181545A-1064-470F-AAA4-E7008A4CCC2A}"/>
              </a:ext>
            </a:extLst>
          </p:cNvPr>
          <p:cNvSpPr txBox="1"/>
          <p:nvPr/>
        </p:nvSpPr>
        <p:spPr>
          <a:xfrm>
            <a:off x="5433726" y="6539856"/>
            <a:ext cx="3796656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Practical Data Science with R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 by Nina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, John Mount</a:t>
            </a:r>
          </a:p>
        </p:txBody>
      </p:sp>
    </p:spTree>
    <p:extLst>
      <p:ext uri="{BB962C8B-B14F-4D97-AF65-F5344CB8AC3E}">
        <p14:creationId xmlns:p14="http://schemas.microsoft.com/office/powerpoint/2010/main" val="137110343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dirty="0"/>
              <a:t>How to interpreting the coefficients?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>
                <a:solidFill>
                  <a:schemeClr val="bg2">
                    <a:lumMod val="25000"/>
                  </a:schemeClr>
                </a:solidFill>
              </a:rPr>
              <a:t>The coefficient for UPREVIS (number of prenatal medical visits) = </a:t>
            </a:r>
            <a:r>
              <a:rPr lang="pl-PL" altLang="zh-TW" dirty="0">
                <a:solidFill>
                  <a:schemeClr val="bg2">
                    <a:lumMod val="25000"/>
                  </a:schemeClr>
                </a:solidFill>
              </a:rPr>
              <a:t>-0.06</a:t>
            </a:r>
            <a:endParaRPr lang="en-US" altLang="zh-TW" dirty="0">
              <a:solidFill>
                <a:schemeClr val="bg2">
                  <a:lumMod val="25000"/>
                </a:schemeClr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altLang="zh-TW" sz="2000" dirty="0">
                <a:solidFill>
                  <a:schemeClr val="bg2">
                    <a:lumMod val="25000"/>
                  </a:schemeClr>
                </a:solidFill>
              </a:rPr>
              <a:t>the odds of being at risk = </a:t>
            </a:r>
            <a:r>
              <a:rPr lang="en-US" altLang="zh-TW" sz="2000" dirty="0" err="1">
                <a:solidFill>
                  <a:schemeClr val="bg2">
                    <a:lumMod val="25000"/>
                  </a:schemeClr>
                </a:solidFill>
              </a:rPr>
              <a:t>exp</a:t>
            </a:r>
            <a:r>
              <a:rPr lang="en-US" altLang="zh-TW" sz="2000" dirty="0">
                <a:solidFill>
                  <a:schemeClr val="bg2">
                    <a:lumMod val="25000"/>
                  </a:schemeClr>
                </a:solidFill>
              </a:rPr>
              <a:t>(</a:t>
            </a:r>
            <a:r>
              <a:rPr lang="pl-PL" altLang="zh-TW" sz="2000" dirty="0">
                <a:solidFill>
                  <a:schemeClr val="bg2">
                    <a:lumMod val="25000"/>
                  </a:schemeClr>
                </a:solidFill>
              </a:rPr>
              <a:t>-0.06</a:t>
            </a:r>
            <a:r>
              <a:rPr lang="en-US" altLang="zh-TW" sz="2000" dirty="0">
                <a:solidFill>
                  <a:schemeClr val="bg2">
                    <a:lumMod val="25000"/>
                  </a:schemeClr>
                </a:solidFill>
              </a:rPr>
              <a:t>)=</a:t>
            </a:r>
            <a:r>
              <a:rPr lang="hr-HR" altLang="zh-TW" sz="2000" dirty="0">
                <a:solidFill>
                  <a:schemeClr val="bg2">
                    <a:lumMod val="25000"/>
                  </a:schemeClr>
                </a:solidFill>
              </a:rPr>
              <a:t> 0.94</a:t>
            </a:r>
          </a:p>
          <a:p>
            <a:pPr lvl="1">
              <a:lnSpc>
                <a:spcPct val="100000"/>
              </a:lnSpc>
            </a:pPr>
            <a:r>
              <a:rPr lang="en-US" altLang="zh-TW" sz="2000" dirty="0">
                <a:solidFill>
                  <a:schemeClr val="bg2">
                    <a:lumMod val="25000"/>
                  </a:schemeClr>
                </a:solidFill>
              </a:rPr>
              <a:t>Suppose the mother of our premature baby had made no prenatal visits</a:t>
            </a:r>
          </a:p>
          <a:p>
            <a:pPr lvl="1">
              <a:lnSpc>
                <a:spcPct val="100000"/>
              </a:lnSpc>
            </a:pPr>
            <a:r>
              <a:rPr lang="en-US" altLang="zh-TW" sz="2000" dirty="0">
                <a:solidFill>
                  <a:schemeClr val="bg2">
                    <a:lumMod val="25000"/>
                  </a:schemeClr>
                </a:solidFill>
              </a:rPr>
              <a:t> a baby in the same situation whose mother had made three prenatal visits </a:t>
            </a:r>
          </a:p>
          <a:p>
            <a:pPr lvl="2">
              <a:lnSpc>
                <a:spcPct val="100000"/>
              </a:lnSpc>
            </a:pPr>
            <a:r>
              <a:rPr lang="en-US" altLang="zh-TW" sz="1600" dirty="0">
                <a:solidFill>
                  <a:schemeClr val="bg2">
                    <a:lumMod val="25000"/>
                  </a:schemeClr>
                </a:solidFill>
              </a:rPr>
              <a:t>odds of being at risk  = </a:t>
            </a:r>
            <a:r>
              <a:rPr lang="tr-TR" altLang="zh-TW" sz="1600" dirty="0">
                <a:solidFill>
                  <a:schemeClr val="bg2">
                    <a:lumMod val="25000"/>
                  </a:schemeClr>
                </a:solidFill>
              </a:rPr>
              <a:t>0.047 * 0.94 * 0.94 * 0.94 = 0.039</a:t>
            </a:r>
            <a:endParaRPr lang="en-US" altLang="zh-TW" sz="1600" dirty="0">
              <a:solidFill>
                <a:schemeClr val="bg2">
                  <a:lumMod val="25000"/>
                </a:schemeClr>
              </a:solidFill>
            </a:endParaRPr>
          </a:p>
          <a:p>
            <a:pPr lvl="2">
              <a:lnSpc>
                <a:spcPct val="100000"/>
              </a:lnSpc>
            </a:pPr>
            <a:r>
              <a:rPr lang="en-US" altLang="zh-TW" sz="1600" dirty="0">
                <a:solidFill>
                  <a:schemeClr val="bg2">
                    <a:lumMod val="25000"/>
                  </a:schemeClr>
                </a:solidFill>
              </a:rPr>
              <a:t>a probability of being at risk = 0.039/1.039 = 3.75%.</a:t>
            </a:r>
            <a:endParaRPr kumimoji="1" lang="zh-TW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8ADFD7-D0CC-4F16-AD33-43C627F85AF5}"/>
              </a:ext>
            </a:extLst>
          </p:cNvPr>
          <p:cNvSpPr txBox="1"/>
          <p:nvPr/>
        </p:nvSpPr>
        <p:spPr>
          <a:xfrm>
            <a:off x="5433726" y="6539856"/>
            <a:ext cx="3796656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Practical Data Science with R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 by Nina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, John Mount</a:t>
            </a:r>
          </a:p>
        </p:txBody>
      </p:sp>
    </p:spTree>
    <p:extLst>
      <p:ext uri="{BB962C8B-B14F-4D97-AF65-F5344CB8AC3E}">
        <p14:creationId xmlns:p14="http://schemas.microsoft.com/office/powerpoint/2010/main" val="81830448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77509" y="2718592"/>
            <a:ext cx="6162544" cy="34282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sz="3600" dirty="0"/>
              <a:t>Characterizing coefficients</a:t>
            </a:r>
            <a:endParaRPr kumimoji="1" lang="zh-TW" altLang="en-US" sz="18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640459"/>
          </a:xfrm>
        </p:spPr>
        <p:txBody>
          <a:bodyPr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dirty="0"/>
              <a:t>The summary coefficients table</a:t>
            </a:r>
          </a:p>
        </p:txBody>
      </p:sp>
      <p:grpSp>
        <p:nvGrpSpPr>
          <p:cNvPr id="11" name="群組 10"/>
          <p:cNvGrpSpPr/>
          <p:nvPr/>
        </p:nvGrpSpPr>
        <p:grpSpPr>
          <a:xfrm>
            <a:off x="1476017" y="3307629"/>
            <a:ext cx="6162544" cy="1628583"/>
            <a:chOff x="1486650" y="3786100"/>
            <a:chExt cx="6162544" cy="1628583"/>
          </a:xfrm>
        </p:grpSpPr>
        <p:sp>
          <p:nvSpPr>
            <p:cNvPr id="5" name="圓角矩形 4"/>
            <p:cNvSpPr/>
            <p:nvPr/>
          </p:nvSpPr>
          <p:spPr>
            <a:xfrm>
              <a:off x="1486650" y="3980329"/>
              <a:ext cx="6162544" cy="125506"/>
            </a:xfrm>
            <a:prstGeom prst="round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6" name="圓角矩形 5"/>
            <p:cNvSpPr/>
            <p:nvPr/>
          </p:nvSpPr>
          <p:spPr>
            <a:xfrm>
              <a:off x="1486650" y="4340411"/>
              <a:ext cx="6162544" cy="125506"/>
            </a:xfrm>
            <a:prstGeom prst="round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7" name="圓角矩形 6"/>
            <p:cNvSpPr/>
            <p:nvPr/>
          </p:nvSpPr>
          <p:spPr>
            <a:xfrm>
              <a:off x="1486650" y="4534645"/>
              <a:ext cx="6162544" cy="125506"/>
            </a:xfrm>
            <a:prstGeom prst="round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8" name="圓角矩形 7"/>
            <p:cNvSpPr/>
            <p:nvPr/>
          </p:nvSpPr>
          <p:spPr>
            <a:xfrm>
              <a:off x="1486650" y="4911163"/>
              <a:ext cx="6162544" cy="125506"/>
            </a:xfrm>
            <a:prstGeom prst="round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9" name="圓角矩形 8"/>
            <p:cNvSpPr/>
            <p:nvPr/>
          </p:nvSpPr>
          <p:spPr>
            <a:xfrm>
              <a:off x="1486650" y="5289177"/>
              <a:ext cx="6162544" cy="125506"/>
            </a:xfrm>
            <a:prstGeom prst="round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0" name="圓角矩形 9"/>
            <p:cNvSpPr/>
            <p:nvPr/>
          </p:nvSpPr>
          <p:spPr>
            <a:xfrm>
              <a:off x="1486650" y="3786100"/>
              <a:ext cx="6162544" cy="125506"/>
            </a:xfrm>
            <a:prstGeom prst="round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806BBA0F-3748-4672-9D7A-3449FB062E3D}"/>
              </a:ext>
            </a:extLst>
          </p:cNvPr>
          <p:cNvSpPr txBox="1"/>
          <p:nvPr/>
        </p:nvSpPr>
        <p:spPr>
          <a:xfrm>
            <a:off x="5433726" y="6539856"/>
            <a:ext cx="3796656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Practical Data Science with R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 by Nina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, John Mount</a:t>
            </a:r>
          </a:p>
        </p:txBody>
      </p:sp>
    </p:spTree>
    <p:extLst>
      <p:ext uri="{BB962C8B-B14F-4D97-AF65-F5344CB8AC3E}">
        <p14:creationId xmlns:p14="http://schemas.microsoft.com/office/powerpoint/2010/main" val="2144090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sz="3600" dirty="0"/>
              <a:t>Lack of significance could mean collinear inputs</a:t>
            </a:r>
            <a:endParaRPr kumimoji="1" lang="zh-TW" altLang="en-US" sz="3600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>
                <a:solidFill>
                  <a:schemeClr val="bg2">
                    <a:lumMod val="25000"/>
                  </a:schemeClr>
                </a:solidFill>
              </a:rPr>
              <a:t>Add </a:t>
            </a:r>
            <a:r>
              <a:rPr lang="en-US" altLang="zh-TW" dirty="0">
                <a:solidFill>
                  <a:schemeClr val="bg2">
                    <a:lumMod val="25000"/>
                  </a:schemeClr>
                </a:solidFill>
              </a:rPr>
              <a:t>babies’ birth weight into model : DBWT</a:t>
            </a:r>
          </a:p>
          <a:p>
            <a:pPr lvl="1">
              <a:lnSpc>
                <a:spcPct val="100000"/>
              </a:lnSpc>
            </a:pPr>
            <a:r>
              <a:rPr lang="en-US" altLang="zh-TW" dirty="0">
                <a:solidFill>
                  <a:schemeClr val="bg2">
                    <a:lumMod val="25000"/>
                  </a:schemeClr>
                </a:solidFill>
              </a:rPr>
              <a:t>the coefficient for DBWT will be non-negligible and significant</a:t>
            </a:r>
          </a:p>
          <a:p>
            <a:pPr lvl="1">
              <a:lnSpc>
                <a:spcPct val="100000"/>
              </a:lnSpc>
            </a:pPr>
            <a:r>
              <a:rPr lang="en-US" altLang="zh-TW" dirty="0" err="1">
                <a:solidFill>
                  <a:schemeClr val="bg2">
                    <a:lumMod val="25000"/>
                  </a:schemeClr>
                </a:solidFill>
              </a:rPr>
              <a:t>DPLURALtriplet</a:t>
            </a:r>
            <a:r>
              <a:rPr lang="en-US" altLang="zh-TW" dirty="0">
                <a:solidFill>
                  <a:schemeClr val="bg2">
                    <a:lumMod val="25000"/>
                  </a:schemeClr>
                </a:solidFill>
              </a:rPr>
              <a:t> or higher will appear insignificant</a:t>
            </a:r>
          </a:p>
          <a:p>
            <a:pPr lvl="1">
              <a:lnSpc>
                <a:spcPct val="100000"/>
              </a:lnSpc>
            </a:pPr>
            <a:r>
              <a:rPr lang="en-US" altLang="zh-TW" dirty="0">
                <a:solidFill>
                  <a:schemeClr val="bg2">
                    <a:lumMod val="25000"/>
                  </a:schemeClr>
                </a:solidFill>
              </a:rPr>
              <a:t>the coefficient for GESTREC3&lt; 37 weeks has a much smaller magnitude</a:t>
            </a:r>
          </a:p>
          <a:p>
            <a:pPr lvl="1">
              <a:lnSpc>
                <a:spcPct val="100000"/>
              </a:lnSpc>
            </a:pPr>
            <a:r>
              <a:rPr kumimoji="1" lang="en-US" altLang="zh-TW" dirty="0">
                <a:solidFill>
                  <a:schemeClr val="bg2">
                    <a:lumMod val="25000"/>
                  </a:schemeClr>
                </a:solidFill>
              </a:rPr>
              <a:t>Why?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0B615A5-44BA-4012-A486-8FCC163AC056}"/>
              </a:ext>
            </a:extLst>
          </p:cNvPr>
          <p:cNvSpPr txBox="1"/>
          <p:nvPr/>
        </p:nvSpPr>
        <p:spPr>
          <a:xfrm>
            <a:off x="5433726" y="6539856"/>
            <a:ext cx="3796656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Practical Data Science with R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 by Nina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, John Mount</a:t>
            </a:r>
          </a:p>
        </p:txBody>
      </p:sp>
    </p:spTree>
    <p:extLst>
      <p:ext uri="{BB962C8B-B14F-4D97-AF65-F5344CB8AC3E}">
        <p14:creationId xmlns:p14="http://schemas.microsoft.com/office/powerpoint/2010/main" val="136035561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sz="3600" dirty="0"/>
              <a:t>Lack of significance could mean collinear inputs</a:t>
            </a:r>
            <a:endParaRPr kumimoji="1" lang="zh-TW" altLang="en-US" sz="3600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000" dirty="0">
                <a:solidFill>
                  <a:schemeClr val="bg2">
                    <a:lumMod val="25000"/>
                  </a:schemeClr>
                </a:solidFill>
              </a:rPr>
              <a:t>Low birth weight is correlated to both prematurity and multiple birth</a:t>
            </a:r>
          </a:p>
          <a:p>
            <a:r>
              <a:rPr kumimoji="1" lang="en-US" altLang="zh-TW" sz="2000" dirty="0">
                <a:solidFill>
                  <a:schemeClr val="bg2">
                    <a:lumMod val="25000"/>
                  </a:schemeClr>
                </a:solidFill>
              </a:rPr>
              <a:t>Why not include CBWT into our model?</a:t>
            </a:r>
          </a:p>
          <a:p>
            <a:r>
              <a:rPr lang="en-US" altLang="zh-TW" sz="2000" dirty="0">
                <a:solidFill>
                  <a:schemeClr val="bg2">
                    <a:lumMod val="25000"/>
                  </a:schemeClr>
                </a:solidFill>
              </a:rPr>
              <a:t>Other signs of possibly collinear inputs</a:t>
            </a:r>
          </a:p>
          <a:p>
            <a:pPr lvl="1">
              <a:lnSpc>
                <a:spcPct val="100000"/>
              </a:lnSpc>
            </a:pPr>
            <a:r>
              <a:rPr lang="en-US" altLang="zh-TW" dirty="0">
                <a:solidFill>
                  <a:schemeClr val="bg2">
                    <a:lumMod val="25000"/>
                  </a:schemeClr>
                </a:solidFill>
              </a:rPr>
              <a:t>coefficients with the wrong sign</a:t>
            </a:r>
          </a:p>
          <a:p>
            <a:pPr lvl="1">
              <a:lnSpc>
                <a:spcPct val="100000"/>
              </a:lnSpc>
            </a:pPr>
            <a:r>
              <a:rPr lang="en-US" altLang="zh-TW" dirty="0">
                <a:solidFill>
                  <a:schemeClr val="bg2">
                    <a:lumMod val="25000"/>
                  </a:schemeClr>
                </a:solidFill>
              </a:rPr>
              <a:t>unusually large coefficient magnitudes</a:t>
            </a:r>
            <a:endParaRPr kumimoji="1" lang="zh-TW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9EAF0BD-D543-4E04-AA8E-CF4A42394C7C}"/>
              </a:ext>
            </a:extLst>
          </p:cNvPr>
          <p:cNvSpPr txBox="1"/>
          <p:nvPr/>
        </p:nvSpPr>
        <p:spPr>
          <a:xfrm>
            <a:off x="5433726" y="6539856"/>
            <a:ext cx="3796656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Practical Data Science with R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 by Nina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, John Mount</a:t>
            </a:r>
          </a:p>
        </p:txBody>
      </p:sp>
    </p:spTree>
    <p:extLst>
      <p:ext uri="{BB962C8B-B14F-4D97-AF65-F5344CB8AC3E}">
        <p14:creationId xmlns:p14="http://schemas.microsoft.com/office/powerpoint/2010/main" val="138966128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dirty="0"/>
              <a:t>Reading the model summary and characterizing coefficients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altLang="zh-TW" dirty="0">
                <a:latin typeface="Courier New" charset="0"/>
                <a:ea typeface="Courier New" charset="0"/>
                <a:cs typeface="Courier New" charset="0"/>
              </a:rPr>
              <a:t>summary(model)</a:t>
            </a:r>
          </a:p>
          <a:p>
            <a:r>
              <a:rPr lang="en-US" altLang="zh-TW" dirty="0"/>
              <a:t>THE ORIGINAL MODEL CALL</a:t>
            </a:r>
          </a:p>
          <a:p>
            <a:pPr lvl="1">
              <a:lnSpc>
                <a:spcPct val="100000"/>
              </a:lnSpc>
            </a:pPr>
            <a:r>
              <a:rPr lang="en-US" altLang="zh-TW" dirty="0"/>
              <a:t>Call:</a:t>
            </a:r>
          </a:p>
          <a:p>
            <a:pPr lvl="1">
              <a:lnSpc>
                <a:spcPct val="100000"/>
              </a:lnSpc>
            </a:pPr>
            <a:r>
              <a:rPr lang="en-US" altLang="zh-TW" dirty="0" err="1"/>
              <a:t>glm</a:t>
            </a:r>
            <a:r>
              <a:rPr lang="en-US" altLang="zh-TW" dirty="0"/>
              <a:t>(formula = </a:t>
            </a:r>
            <a:r>
              <a:rPr lang="en-US" altLang="zh-TW" dirty="0" err="1"/>
              <a:t>fmla</a:t>
            </a:r>
            <a:r>
              <a:rPr lang="en-US" altLang="zh-TW" dirty="0"/>
              <a:t>, family = binomial(link = "logit"), data = train)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9D5735-FCCE-48E1-9823-4582DEDA2A79}"/>
              </a:ext>
            </a:extLst>
          </p:cNvPr>
          <p:cNvSpPr txBox="1"/>
          <p:nvPr/>
        </p:nvSpPr>
        <p:spPr>
          <a:xfrm>
            <a:off x="5433726" y="6539856"/>
            <a:ext cx="3796656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Practical Data Science with R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 by Nina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, John Mount</a:t>
            </a:r>
          </a:p>
        </p:txBody>
      </p:sp>
    </p:spTree>
    <p:extLst>
      <p:ext uri="{BB962C8B-B14F-4D97-AF65-F5344CB8AC3E}">
        <p14:creationId xmlns:p14="http://schemas.microsoft.com/office/powerpoint/2010/main" val="104462358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dirty="0"/>
              <a:t>Reading the model summary and characterizing coefficients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altLang="zh-TW" dirty="0">
                <a:solidFill>
                  <a:schemeClr val="bg2">
                    <a:lumMod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summary(model)</a:t>
            </a:r>
          </a:p>
          <a:p>
            <a:r>
              <a:rPr lang="en-US" altLang="zh-TW" dirty="0">
                <a:solidFill>
                  <a:schemeClr val="bg2">
                    <a:lumMod val="25000"/>
                  </a:schemeClr>
                </a:solidFill>
              </a:rPr>
              <a:t>THE DEVIANCE RESIDUALS SUMMARY</a:t>
            </a:r>
          </a:p>
          <a:p>
            <a:pPr lvl="1">
              <a:lnSpc>
                <a:spcPct val="100000"/>
              </a:lnSpc>
            </a:pPr>
            <a:r>
              <a:rPr lang="en-US" altLang="zh-TW" dirty="0">
                <a:solidFill>
                  <a:schemeClr val="bg2">
                    <a:lumMod val="25000"/>
                  </a:schemeClr>
                </a:solidFill>
              </a:rPr>
              <a:t>Deviance Residuals:</a:t>
            </a:r>
          </a:p>
          <a:p>
            <a:pPr lvl="1">
              <a:lnSpc>
                <a:spcPct val="100000"/>
              </a:lnSpc>
            </a:pPr>
            <a:r>
              <a:rPr lang="en-US" altLang="zh-TW" dirty="0">
                <a:solidFill>
                  <a:schemeClr val="bg2">
                    <a:lumMod val="25000"/>
                  </a:schemeClr>
                </a:solidFill>
              </a:rPr>
              <a:t>Min 1Q Median 3Q Max</a:t>
            </a:r>
          </a:p>
          <a:p>
            <a:pPr lvl="1">
              <a:lnSpc>
                <a:spcPct val="100000"/>
              </a:lnSpc>
            </a:pPr>
            <a:r>
              <a:rPr lang="pl-PL" altLang="zh-TW" dirty="0">
                <a:solidFill>
                  <a:schemeClr val="bg2">
                    <a:lumMod val="25000"/>
                  </a:schemeClr>
                </a:solidFill>
              </a:rPr>
              <a:t>-0.9732 -0.1818 -0.1511 -0.1358 3.2641</a:t>
            </a:r>
            <a:endParaRPr lang="en-US" altLang="zh-TW" dirty="0">
              <a:solidFill>
                <a:schemeClr val="bg2">
                  <a:lumMod val="25000"/>
                </a:schemeClr>
              </a:solidFill>
            </a:endParaRPr>
          </a:p>
          <a:p>
            <a:pPr lvl="2">
              <a:lnSpc>
                <a:spcPct val="100000"/>
              </a:lnSpc>
            </a:pPr>
            <a:r>
              <a:rPr lang="en-US" altLang="zh-TW" dirty="0">
                <a:solidFill>
                  <a:schemeClr val="bg2">
                    <a:lumMod val="25000"/>
                  </a:schemeClr>
                </a:solidFill>
              </a:rPr>
              <a:t>linear regression = vector of differences between the true outcome values and the predicted output values (the errors).</a:t>
            </a:r>
          </a:p>
          <a:p>
            <a:pPr lvl="2">
              <a:lnSpc>
                <a:spcPct val="100000"/>
              </a:lnSpc>
            </a:pPr>
            <a:r>
              <a:rPr lang="en-US" altLang="zh-TW" dirty="0">
                <a:solidFill>
                  <a:schemeClr val="bg2">
                    <a:lumMod val="25000"/>
                  </a:schemeClr>
                </a:solidFill>
              </a:rPr>
              <a:t>logistic regression = the log likelihoods of having observed the true outcome, given the predicted probability of that outcome =&gt;  that positive instances </a:t>
            </a:r>
            <a:r>
              <a:rPr lang="en-US" altLang="zh-TW" i="1" dirty="0">
                <a:solidFill>
                  <a:schemeClr val="bg2">
                    <a:lumMod val="25000"/>
                  </a:schemeClr>
                </a:solidFill>
              </a:rPr>
              <a:t>y</a:t>
            </a:r>
            <a:r>
              <a:rPr lang="en-US" altLang="zh-TW" dirty="0">
                <a:solidFill>
                  <a:schemeClr val="bg2">
                    <a:lumMod val="25000"/>
                  </a:schemeClr>
                </a:solidFill>
              </a:rPr>
              <a:t>  should have high probability </a:t>
            </a:r>
            <a:r>
              <a:rPr lang="en-US" altLang="zh-TW" i="1" dirty="0">
                <a:solidFill>
                  <a:schemeClr val="bg2">
                    <a:lumMod val="25000"/>
                  </a:schemeClr>
                </a:solidFill>
              </a:rPr>
              <a:t>p</a:t>
            </a:r>
            <a:r>
              <a:rPr lang="en-US" altLang="zh-TW" dirty="0">
                <a:solidFill>
                  <a:schemeClr val="bg2">
                    <a:lumMod val="25000"/>
                  </a:schemeClr>
                </a:solidFill>
              </a:rPr>
              <a:t>(</a:t>
            </a:r>
            <a:r>
              <a:rPr lang="en-US" altLang="zh-TW" i="1" dirty="0">
                <a:solidFill>
                  <a:schemeClr val="bg2">
                    <a:lumMod val="25000"/>
                  </a:schemeClr>
                </a:solidFill>
              </a:rPr>
              <a:t>y</a:t>
            </a:r>
            <a:r>
              <a:rPr lang="en-US" altLang="zh-TW" dirty="0">
                <a:solidFill>
                  <a:schemeClr val="bg2">
                    <a:lumMod val="25000"/>
                  </a:schemeClr>
                </a:solidFill>
              </a:rPr>
              <a:t>)  of occurring under the model</a:t>
            </a:r>
            <a:endParaRPr lang="pl-PL" altLang="zh-TW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F8BAE2-7DBA-4561-829D-479F5C3FBD94}"/>
              </a:ext>
            </a:extLst>
          </p:cNvPr>
          <p:cNvSpPr txBox="1"/>
          <p:nvPr/>
        </p:nvSpPr>
        <p:spPr>
          <a:xfrm>
            <a:off x="5433726" y="6539856"/>
            <a:ext cx="3796656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Practical Data Science with R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 by Nina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, John Mount</a:t>
            </a:r>
          </a:p>
        </p:txBody>
      </p:sp>
    </p:spTree>
    <p:extLst>
      <p:ext uri="{BB962C8B-B14F-4D97-AF65-F5344CB8AC3E}">
        <p14:creationId xmlns:p14="http://schemas.microsoft.com/office/powerpoint/2010/main" val="176248693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sz="3600" dirty="0"/>
              <a:t>Overall model quality summaries</a:t>
            </a:r>
            <a:endParaRPr kumimoji="1" lang="zh-TW" altLang="en-US" sz="3600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>
                <a:solidFill>
                  <a:schemeClr val="bg2">
                    <a:lumMod val="25000"/>
                  </a:schemeClr>
                </a:solidFill>
              </a:rPr>
              <a:t>Deviance = a measure of how well the model fits the data</a:t>
            </a:r>
          </a:p>
          <a:p>
            <a:pPr lvl="1"/>
            <a:r>
              <a:rPr lang="en-US" altLang="zh-TW" dirty="0">
                <a:solidFill>
                  <a:schemeClr val="bg2">
                    <a:lumMod val="25000"/>
                  </a:schemeClr>
                </a:solidFill>
              </a:rPr>
              <a:t>2 x the negative log likelihood of the dataset | given the model</a:t>
            </a:r>
          </a:p>
          <a:p>
            <a:r>
              <a:rPr lang="en-US" altLang="zh-TW" dirty="0">
                <a:solidFill>
                  <a:schemeClr val="bg2">
                    <a:lumMod val="25000"/>
                  </a:schemeClr>
                </a:solidFill>
              </a:rPr>
              <a:t>Objective function</a:t>
            </a:r>
          </a:p>
          <a:p>
            <a:pPr marL="514350" lvl="2">
              <a:lnSpc>
                <a:spcPct val="100000"/>
              </a:lnSpc>
              <a:spcBef>
                <a:spcPts val="750"/>
              </a:spcBef>
            </a:pPr>
            <a:r>
              <a:rPr lang="en-US" altLang="zh-TW" sz="1800" dirty="0">
                <a:solidFill>
                  <a:schemeClr val="bg2">
                    <a:lumMod val="25000"/>
                  </a:schemeClr>
                </a:solidFill>
                <a:latin typeface="Noto Sans CJK TC Regular" panose="020B0500000000000000" pitchFamily="34" charset="-128"/>
                <a:ea typeface="Noto Sans CJK TC Regular" panose="020B0500000000000000" pitchFamily="34" charset="-128"/>
              </a:rPr>
              <a:t>linear regression models = minimizing the sum of the squared residuals</a:t>
            </a:r>
          </a:p>
          <a:p>
            <a:pPr marL="514350" lvl="2">
              <a:lnSpc>
                <a:spcPct val="100000"/>
              </a:lnSpc>
              <a:spcBef>
                <a:spcPts val="750"/>
              </a:spcBef>
            </a:pPr>
            <a:r>
              <a:rPr lang="en-US" altLang="zh-TW" sz="1800" dirty="0">
                <a:solidFill>
                  <a:schemeClr val="bg2">
                    <a:lumMod val="25000"/>
                  </a:schemeClr>
                </a:solidFill>
                <a:latin typeface="Noto Sans CJK TC Regular" panose="020B0500000000000000" pitchFamily="34" charset="-128"/>
                <a:ea typeface="Noto Sans CJK TC Regular" panose="020B0500000000000000" pitchFamily="34" charset="-128"/>
              </a:rPr>
              <a:t>logistic regression models = minimizing the sum of the squared residual deviances =&gt; maximizing the log likelihood of the data, given the model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AEE87EA-B918-4E43-ADDD-082E388B1D12}"/>
              </a:ext>
            </a:extLst>
          </p:cNvPr>
          <p:cNvSpPr txBox="1"/>
          <p:nvPr/>
        </p:nvSpPr>
        <p:spPr>
          <a:xfrm>
            <a:off x="5433726" y="6539856"/>
            <a:ext cx="3796656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Practical Data Science with R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 by Nina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, John Mount</a:t>
            </a:r>
          </a:p>
        </p:txBody>
      </p:sp>
    </p:spTree>
    <p:extLst>
      <p:ext uri="{BB962C8B-B14F-4D97-AF65-F5344CB8AC3E}">
        <p14:creationId xmlns:p14="http://schemas.microsoft.com/office/powerpoint/2010/main" val="146578789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sz="3600" dirty="0"/>
              <a:t>Overall model quality summaries</a:t>
            </a:r>
            <a:endParaRPr kumimoji="1" lang="zh-TW" altLang="en-US" sz="3600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null deviance : similar to the variance of the data around the average rate of positive examples</a:t>
            </a:r>
          </a:p>
          <a:p>
            <a:r>
              <a:rPr lang="en-US" altLang="zh-TW" dirty="0"/>
              <a:t>residual deviance : similar to the variance of the data around the model </a:t>
            </a:r>
            <a:endParaRPr kumimoji="1" lang="zh-TW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E73B4E-548F-413B-AF4C-7633AAD84D32}"/>
              </a:ext>
            </a:extLst>
          </p:cNvPr>
          <p:cNvSpPr txBox="1"/>
          <p:nvPr/>
        </p:nvSpPr>
        <p:spPr>
          <a:xfrm>
            <a:off x="5433726" y="6539856"/>
            <a:ext cx="3796656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Practical Data Science with R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 by Nina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, John Mount</a:t>
            </a:r>
          </a:p>
        </p:txBody>
      </p:sp>
    </p:spTree>
    <p:extLst>
      <p:ext uri="{BB962C8B-B14F-4D97-AF65-F5344CB8AC3E}">
        <p14:creationId xmlns:p14="http://schemas.microsoft.com/office/powerpoint/2010/main" val="9387106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Linear and logistic regression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>
                <a:solidFill>
                  <a:schemeClr val="bg2">
                    <a:lumMod val="25000"/>
                  </a:schemeClr>
                </a:solidFill>
              </a:rPr>
              <a:t>Extracting relations and advice from functional models</a:t>
            </a:r>
          </a:p>
          <a:p>
            <a:pPr lvl="1"/>
            <a:r>
              <a:rPr lang="en-US" altLang="zh-TW" sz="2000" dirty="0">
                <a:solidFill>
                  <a:schemeClr val="bg2">
                    <a:lumMod val="25000"/>
                  </a:schemeClr>
                </a:solidFill>
              </a:rPr>
              <a:t>Linear regression</a:t>
            </a:r>
          </a:p>
          <a:p>
            <a:pPr lvl="2"/>
            <a:r>
              <a:rPr lang="en-US" altLang="zh-TW" sz="1600" dirty="0">
                <a:solidFill>
                  <a:schemeClr val="bg2">
                    <a:lumMod val="25000"/>
                  </a:schemeClr>
                </a:solidFill>
              </a:rPr>
              <a:t>predict quantities</a:t>
            </a:r>
          </a:p>
          <a:p>
            <a:pPr lvl="2"/>
            <a:r>
              <a:rPr lang="en-US" altLang="zh-TW" sz="1600" dirty="0">
                <a:solidFill>
                  <a:schemeClr val="bg2">
                    <a:lumMod val="25000"/>
                  </a:schemeClr>
                </a:solidFill>
              </a:rPr>
              <a:t>Interpreting the diagnostics from </a:t>
            </a:r>
            <a:r>
              <a:rPr lang="en-US" altLang="zh-TW" sz="1600" dirty="0">
                <a:solidFill>
                  <a:schemeClr val="bg2">
                    <a:lumMod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lm</a:t>
            </a:r>
            <a:r>
              <a:rPr lang="en-US" altLang="zh-TW" sz="1600" dirty="0">
                <a:solidFill>
                  <a:schemeClr val="bg2">
                    <a:lumMod val="25000"/>
                  </a:schemeClr>
                </a:solidFill>
              </a:rPr>
              <a:t> call</a:t>
            </a:r>
          </a:p>
          <a:p>
            <a:pPr lvl="1"/>
            <a:r>
              <a:rPr lang="en-US" altLang="zh-TW" sz="2000" dirty="0">
                <a:solidFill>
                  <a:schemeClr val="bg2">
                    <a:lumMod val="25000"/>
                  </a:schemeClr>
                </a:solidFill>
              </a:rPr>
              <a:t>Logistic regression </a:t>
            </a:r>
          </a:p>
          <a:p>
            <a:pPr lvl="2"/>
            <a:r>
              <a:rPr lang="en-US" altLang="zh-TW" sz="1600" dirty="0">
                <a:solidFill>
                  <a:schemeClr val="bg2">
                    <a:lumMod val="25000"/>
                  </a:schemeClr>
                </a:solidFill>
              </a:rPr>
              <a:t>predict probabilities or categories</a:t>
            </a:r>
          </a:p>
          <a:p>
            <a:pPr lvl="2"/>
            <a:r>
              <a:rPr lang="en-US" altLang="zh-TW" sz="1600" dirty="0">
                <a:solidFill>
                  <a:schemeClr val="bg2">
                    <a:lumMod val="25000"/>
                  </a:schemeClr>
                </a:solidFill>
              </a:rPr>
              <a:t>Interpreting the diagnostics from </a:t>
            </a:r>
            <a:r>
              <a:rPr lang="en-US" altLang="zh-TW" sz="1600" dirty="0" err="1">
                <a:solidFill>
                  <a:schemeClr val="bg2">
                    <a:lumMod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glm</a:t>
            </a:r>
            <a:r>
              <a:rPr lang="en-US" altLang="zh-TW" sz="1600" dirty="0">
                <a:solidFill>
                  <a:schemeClr val="bg2">
                    <a:lumMod val="25000"/>
                  </a:schemeClr>
                </a:solidFill>
              </a:rPr>
              <a:t> call</a:t>
            </a:r>
            <a:endParaRPr kumimoji="1" lang="zh-TW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1909F1-C521-416B-BACE-E6C56EF52E53}"/>
              </a:ext>
            </a:extLst>
          </p:cNvPr>
          <p:cNvSpPr txBox="1"/>
          <p:nvPr/>
        </p:nvSpPr>
        <p:spPr>
          <a:xfrm>
            <a:off x="5433727" y="6539856"/>
            <a:ext cx="3849329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Practical Data Science with R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 by Nina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, John Mount</a:t>
            </a:r>
            <a:endParaRPr lang="en-US" altLang="zh-TW" sz="1200" dirty="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8754679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/>
              <a:t>null deviance VS residual deviance</a:t>
            </a:r>
            <a:endParaRPr kumimoji="1"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en-US" altLang="zh-TW" dirty="0"/>
              <a:t>check whether the model’s probability predictions are better than just guessing the average rate of positives? </a:t>
            </a:r>
          </a:p>
          <a:p>
            <a:r>
              <a:rPr lang="en-US" altLang="zh-TW" dirty="0"/>
              <a:t>=&gt; is the reduction in deviance from the model meaningful, or just something that was observed by chance?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B0D48B-0893-4B31-A05E-8F865825AC42}"/>
              </a:ext>
            </a:extLst>
          </p:cNvPr>
          <p:cNvSpPr txBox="1"/>
          <p:nvPr/>
        </p:nvSpPr>
        <p:spPr>
          <a:xfrm>
            <a:off x="5433726" y="6539855"/>
            <a:ext cx="3796656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Practical Data Science with R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 by Nina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, John Mount</a:t>
            </a:r>
          </a:p>
        </p:txBody>
      </p:sp>
    </p:spTree>
    <p:extLst>
      <p:ext uri="{BB962C8B-B14F-4D97-AF65-F5344CB8AC3E}">
        <p14:creationId xmlns:p14="http://schemas.microsoft.com/office/powerpoint/2010/main" val="214275778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Computing deviance</a:t>
            </a:r>
            <a:endParaRPr kumimoji="1"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 anchor="t">
            <a:noAutofit/>
          </a:bodyPr>
          <a:lstStyle/>
          <a:p>
            <a:pPr marL="0" indent="0">
              <a:buNone/>
            </a:pPr>
            <a:r>
              <a:rPr lang="en-US" altLang="zh-TW" sz="1600" dirty="0" err="1">
                <a:solidFill>
                  <a:schemeClr val="bg2">
                    <a:lumMod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loglikelihood</a:t>
            </a:r>
            <a:r>
              <a:rPr lang="en-US" altLang="zh-TW" sz="1600" dirty="0">
                <a:solidFill>
                  <a:schemeClr val="bg2">
                    <a:lumMod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&lt;- function(y, </a:t>
            </a:r>
            <a:r>
              <a:rPr lang="en-US" altLang="zh-TW" sz="1600" dirty="0" err="1">
                <a:solidFill>
                  <a:schemeClr val="bg2">
                    <a:lumMod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py</a:t>
            </a:r>
            <a:r>
              <a:rPr lang="en-US" altLang="zh-TW" sz="1600" dirty="0">
                <a:solidFill>
                  <a:schemeClr val="bg2">
                    <a:lumMod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) {</a:t>
            </a:r>
          </a:p>
          <a:p>
            <a:pPr marL="457200" lvl="1" indent="0">
              <a:buNone/>
            </a:pPr>
            <a:r>
              <a:rPr lang="pl-PL" altLang="zh-TW" sz="1600" dirty="0">
                <a:solidFill>
                  <a:schemeClr val="bg2">
                    <a:lumMod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sum(y * log(</a:t>
            </a:r>
            <a:r>
              <a:rPr lang="pl-PL" altLang="zh-TW" sz="1600" dirty="0" err="1">
                <a:solidFill>
                  <a:schemeClr val="bg2">
                    <a:lumMod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py</a:t>
            </a:r>
            <a:r>
              <a:rPr lang="pl-PL" altLang="zh-TW" sz="1600" dirty="0">
                <a:solidFill>
                  <a:schemeClr val="bg2">
                    <a:lumMod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) + (1-y)*log(1 - </a:t>
            </a:r>
            <a:r>
              <a:rPr lang="pl-PL" altLang="zh-TW" sz="1600" dirty="0" err="1">
                <a:solidFill>
                  <a:schemeClr val="bg2">
                    <a:lumMod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py</a:t>
            </a:r>
            <a:r>
              <a:rPr lang="pl-PL" altLang="zh-TW" sz="1600" dirty="0">
                <a:solidFill>
                  <a:schemeClr val="bg2">
                    <a:lumMod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))</a:t>
            </a:r>
          </a:p>
          <a:p>
            <a:pPr marL="0" indent="0">
              <a:buNone/>
            </a:pPr>
            <a:r>
              <a:rPr lang="pl-PL" altLang="zh-TW" sz="1600" dirty="0">
                <a:solidFill>
                  <a:schemeClr val="bg2">
                    <a:lumMod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}</a:t>
            </a:r>
          </a:p>
          <a:p>
            <a:pPr marL="0" indent="0">
              <a:buNone/>
            </a:pPr>
            <a:r>
              <a:rPr lang="en-US" altLang="zh-TW" sz="1600" dirty="0" err="1">
                <a:solidFill>
                  <a:schemeClr val="bg2">
                    <a:lumMod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pnull</a:t>
            </a:r>
            <a:r>
              <a:rPr lang="en-US" altLang="zh-TW" sz="1600" dirty="0">
                <a:solidFill>
                  <a:schemeClr val="bg2">
                    <a:lumMod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&lt;- mean(</a:t>
            </a:r>
            <a:r>
              <a:rPr lang="en-US" altLang="zh-TW" sz="1600" dirty="0" err="1">
                <a:solidFill>
                  <a:schemeClr val="bg2">
                    <a:lumMod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as.numeric</a:t>
            </a:r>
            <a:r>
              <a:rPr lang="en-US" altLang="zh-TW" sz="1600" dirty="0">
                <a:solidFill>
                  <a:schemeClr val="bg2">
                    <a:lumMod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altLang="zh-TW" sz="1600" dirty="0" err="1">
                <a:solidFill>
                  <a:schemeClr val="bg2">
                    <a:lumMod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train$atRisk</a:t>
            </a:r>
            <a:r>
              <a:rPr lang="en-US" altLang="zh-TW" sz="1600" dirty="0">
                <a:solidFill>
                  <a:schemeClr val="bg2">
                    <a:lumMod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))</a:t>
            </a:r>
          </a:p>
          <a:p>
            <a:pPr marL="0" indent="0">
              <a:buNone/>
            </a:pPr>
            <a:r>
              <a:rPr lang="en-US" altLang="zh-TW" sz="1600" dirty="0" err="1">
                <a:solidFill>
                  <a:schemeClr val="bg2">
                    <a:lumMod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null.dev</a:t>
            </a:r>
            <a:r>
              <a:rPr lang="en-US" altLang="zh-TW" sz="1600" dirty="0">
                <a:solidFill>
                  <a:schemeClr val="bg2">
                    <a:lumMod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&lt;- -2*</a:t>
            </a:r>
            <a:r>
              <a:rPr lang="en-US" altLang="zh-TW" sz="1600" dirty="0" err="1">
                <a:solidFill>
                  <a:schemeClr val="bg2">
                    <a:lumMod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loglikelihood</a:t>
            </a:r>
            <a:r>
              <a:rPr lang="en-US" altLang="zh-TW" sz="1600" dirty="0">
                <a:solidFill>
                  <a:schemeClr val="bg2">
                    <a:lumMod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altLang="zh-TW" sz="1600" dirty="0" err="1">
                <a:solidFill>
                  <a:schemeClr val="bg2">
                    <a:lumMod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as.numeric</a:t>
            </a:r>
            <a:r>
              <a:rPr lang="en-US" altLang="zh-TW" sz="1600" dirty="0">
                <a:solidFill>
                  <a:schemeClr val="bg2">
                    <a:lumMod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altLang="zh-TW" sz="1600" dirty="0" err="1">
                <a:solidFill>
                  <a:schemeClr val="bg2">
                    <a:lumMod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train$atRisk</a:t>
            </a:r>
            <a:r>
              <a:rPr lang="en-US" altLang="zh-TW" sz="1600" dirty="0">
                <a:solidFill>
                  <a:schemeClr val="bg2">
                    <a:lumMod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), </a:t>
            </a:r>
            <a:r>
              <a:rPr lang="en-US" altLang="zh-TW" sz="1600" dirty="0" err="1">
                <a:solidFill>
                  <a:schemeClr val="bg2">
                    <a:lumMod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pnull</a:t>
            </a:r>
            <a:r>
              <a:rPr lang="en-US" altLang="zh-TW" sz="1600" dirty="0">
                <a:solidFill>
                  <a:schemeClr val="bg2">
                    <a:lumMod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pPr marL="0" indent="0">
              <a:buNone/>
            </a:pPr>
            <a:r>
              <a:rPr lang="en-US" altLang="zh-TW" sz="1600" dirty="0" err="1">
                <a:solidFill>
                  <a:schemeClr val="bg2">
                    <a:lumMod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null.dev</a:t>
            </a:r>
            <a:endParaRPr lang="en-US" altLang="zh-TW" sz="1600" dirty="0">
              <a:solidFill>
                <a:schemeClr val="bg2">
                  <a:lumMod val="25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altLang="zh-TW" sz="1600" dirty="0" err="1">
                <a:solidFill>
                  <a:schemeClr val="bg2">
                    <a:lumMod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model$null.deviance</a:t>
            </a:r>
            <a:endParaRPr lang="en-US" altLang="zh-TW" sz="1600" dirty="0">
              <a:solidFill>
                <a:schemeClr val="bg2">
                  <a:lumMod val="25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endParaRPr lang="en-US" altLang="zh-TW" sz="1600" dirty="0">
              <a:solidFill>
                <a:schemeClr val="bg2">
                  <a:lumMod val="25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altLang="zh-TW" sz="1600" dirty="0" err="1">
                <a:solidFill>
                  <a:schemeClr val="bg2">
                    <a:lumMod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pred</a:t>
            </a:r>
            <a:r>
              <a:rPr lang="en-US" altLang="zh-TW" sz="1600" dirty="0">
                <a:solidFill>
                  <a:schemeClr val="bg2">
                    <a:lumMod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&lt;- predict(model, </a:t>
            </a:r>
            <a:r>
              <a:rPr lang="en-US" altLang="zh-TW" sz="1600" dirty="0" err="1">
                <a:solidFill>
                  <a:schemeClr val="bg2">
                    <a:lumMod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newdata</a:t>
            </a:r>
            <a:r>
              <a:rPr lang="en-US" altLang="zh-TW" sz="1600" dirty="0">
                <a:solidFill>
                  <a:schemeClr val="bg2">
                    <a:lumMod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=train, type="response")</a:t>
            </a:r>
          </a:p>
          <a:p>
            <a:pPr marL="0" indent="0">
              <a:buNone/>
            </a:pPr>
            <a:r>
              <a:rPr lang="en-US" altLang="zh-TW" sz="1600" dirty="0" err="1">
                <a:solidFill>
                  <a:schemeClr val="bg2">
                    <a:lumMod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resid.dev</a:t>
            </a:r>
            <a:r>
              <a:rPr lang="en-US" altLang="zh-TW" sz="1600" dirty="0">
                <a:solidFill>
                  <a:schemeClr val="bg2">
                    <a:lumMod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&lt;- -2*</a:t>
            </a:r>
            <a:r>
              <a:rPr lang="en-US" altLang="zh-TW" sz="1600" dirty="0" err="1">
                <a:solidFill>
                  <a:schemeClr val="bg2">
                    <a:lumMod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loglikelihood</a:t>
            </a:r>
            <a:r>
              <a:rPr lang="en-US" altLang="zh-TW" sz="1600" dirty="0">
                <a:solidFill>
                  <a:schemeClr val="bg2">
                    <a:lumMod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altLang="zh-TW" sz="1600" dirty="0" err="1">
                <a:solidFill>
                  <a:schemeClr val="bg2">
                    <a:lumMod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as.numeric</a:t>
            </a:r>
            <a:r>
              <a:rPr lang="en-US" altLang="zh-TW" sz="1600" dirty="0">
                <a:solidFill>
                  <a:schemeClr val="bg2">
                    <a:lumMod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altLang="zh-TW" sz="1600" dirty="0" err="1">
                <a:solidFill>
                  <a:schemeClr val="bg2">
                    <a:lumMod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train$atRisk</a:t>
            </a:r>
            <a:r>
              <a:rPr lang="en-US" altLang="zh-TW" sz="1600" dirty="0">
                <a:solidFill>
                  <a:schemeClr val="bg2">
                    <a:lumMod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), </a:t>
            </a:r>
            <a:r>
              <a:rPr lang="en-US" altLang="zh-TW" sz="1600" dirty="0" err="1">
                <a:solidFill>
                  <a:schemeClr val="bg2">
                    <a:lumMod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pred</a:t>
            </a:r>
            <a:r>
              <a:rPr lang="en-US" altLang="zh-TW" sz="1600" dirty="0">
                <a:solidFill>
                  <a:schemeClr val="bg2">
                    <a:lumMod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pPr marL="0" indent="0">
              <a:buNone/>
            </a:pPr>
            <a:r>
              <a:rPr lang="en-US" altLang="zh-TW" sz="1600" dirty="0" err="1">
                <a:solidFill>
                  <a:schemeClr val="bg2">
                    <a:lumMod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resid.dev</a:t>
            </a:r>
            <a:endParaRPr lang="en-US" altLang="zh-TW" sz="1600" dirty="0">
              <a:solidFill>
                <a:schemeClr val="bg2">
                  <a:lumMod val="25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altLang="zh-TW" sz="1600" dirty="0" err="1">
                <a:solidFill>
                  <a:schemeClr val="bg2">
                    <a:lumMod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model$deviance</a:t>
            </a:r>
            <a:endParaRPr lang="en-US" altLang="zh-TW" sz="1600" dirty="0">
              <a:solidFill>
                <a:schemeClr val="bg2">
                  <a:lumMod val="25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3B7621-C7BC-41A5-8AEB-2FC34FF771C0}"/>
              </a:ext>
            </a:extLst>
          </p:cNvPr>
          <p:cNvSpPr txBox="1"/>
          <p:nvPr/>
        </p:nvSpPr>
        <p:spPr>
          <a:xfrm>
            <a:off x="5433726" y="6539856"/>
            <a:ext cx="3796656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Practical Data Science with R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 by Nina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, John Mount</a:t>
            </a:r>
          </a:p>
        </p:txBody>
      </p:sp>
    </p:spTree>
    <p:extLst>
      <p:ext uri="{BB962C8B-B14F-4D97-AF65-F5344CB8AC3E}">
        <p14:creationId xmlns:p14="http://schemas.microsoft.com/office/powerpoint/2010/main" val="37880282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Akaike information criterion (AIC)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>
                <a:solidFill>
                  <a:schemeClr val="bg2">
                    <a:lumMod val="25000"/>
                  </a:schemeClr>
                </a:solidFill>
              </a:rPr>
              <a:t>the log likelihood adjusted for the # of coefficients ~  the R-squared of a linear regression is generally higher when the number of variables is high</a:t>
            </a:r>
          </a:p>
          <a:p>
            <a:pPr marL="400050" lvl="1" indent="0">
              <a:lnSpc>
                <a:spcPct val="100000"/>
              </a:lnSpc>
              <a:buNone/>
            </a:pPr>
            <a:r>
              <a:rPr lang="en-US" altLang="zh-TW" dirty="0" err="1">
                <a:solidFill>
                  <a:schemeClr val="bg2">
                    <a:lumMod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aic</a:t>
            </a:r>
            <a:r>
              <a:rPr lang="en-US" altLang="zh-TW" dirty="0">
                <a:solidFill>
                  <a:schemeClr val="bg2">
                    <a:lumMod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&lt;- 2*(length(</a:t>
            </a:r>
            <a:r>
              <a:rPr lang="en-US" altLang="zh-TW" dirty="0" err="1">
                <a:solidFill>
                  <a:schemeClr val="bg2">
                    <a:lumMod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model$coefficients</a:t>
            </a:r>
            <a:r>
              <a:rPr lang="en-US" altLang="zh-TW" dirty="0">
                <a:solidFill>
                  <a:schemeClr val="bg2">
                    <a:lumMod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) - </a:t>
            </a:r>
            <a:r>
              <a:rPr lang="en-US" altLang="zh-TW" dirty="0" err="1">
                <a:solidFill>
                  <a:schemeClr val="bg2">
                    <a:lumMod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loglikelihood</a:t>
            </a:r>
            <a:r>
              <a:rPr lang="en-US" altLang="zh-TW" dirty="0">
                <a:solidFill>
                  <a:schemeClr val="bg2">
                    <a:lumMod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altLang="zh-TW" dirty="0" err="1">
                <a:solidFill>
                  <a:schemeClr val="bg2">
                    <a:lumMod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as.numeric</a:t>
            </a:r>
            <a:r>
              <a:rPr lang="en-US" altLang="zh-TW" dirty="0">
                <a:solidFill>
                  <a:schemeClr val="bg2">
                    <a:lumMod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altLang="zh-TW" dirty="0" err="1">
                <a:solidFill>
                  <a:schemeClr val="bg2">
                    <a:lumMod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train$atRisk</a:t>
            </a:r>
            <a:r>
              <a:rPr lang="en-US" altLang="zh-TW" dirty="0">
                <a:solidFill>
                  <a:schemeClr val="bg2">
                    <a:lumMod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), </a:t>
            </a:r>
            <a:r>
              <a:rPr lang="en-US" altLang="zh-TW" dirty="0" err="1">
                <a:solidFill>
                  <a:schemeClr val="bg2">
                    <a:lumMod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pred</a:t>
            </a:r>
            <a:r>
              <a:rPr lang="en-US" altLang="zh-TW" dirty="0">
                <a:solidFill>
                  <a:schemeClr val="bg2">
                    <a:lumMod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))</a:t>
            </a:r>
          </a:p>
          <a:p>
            <a:r>
              <a:rPr lang="en-US" altLang="zh-TW" dirty="0">
                <a:solidFill>
                  <a:schemeClr val="bg2">
                    <a:lumMod val="25000"/>
                  </a:schemeClr>
                </a:solidFill>
              </a:rPr>
              <a:t>decide which and how many input variables to use in the model</a:t>
            </a:r>
          </a:p>
          <a:p>
            <a:pPr lvl="1">
              <a:lnSpc>
                <a:spcPct val="100000"/>
              </a:lnSpc>
            </a:pPr>
            <a:r>
              <a:rPr lang="en-US" altLang="zh-TW" dirty="0">
                <a:solidFill>
                  <a:schemeClr val="bg2">
                    <a:lumMod val="25000"/>
                  </a:schemeClr>
                </a:solidFill>
              </a:rPr>
              <a:t>train many different models with different sets of variables on the same training set =&gt; the model with the lowest </a:t>
            </a:r>
            <a:r>
              <a:rPr lang="en-US" altLang="zh-TW" sz="2000" dirty="0">
                <a:solidFill>
                  <a:schemeClr val="bg2">
                    <a:lumMod val="25000"/>
                  </a:schemeClr>
                </a:solidFill>
              </a:rPr>
              <a:t>AIC</a:t>
            </a:r>
            <a:r>
              <a:rPr lang="en-US" altLang="zh-TW" sz="28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zh-TW" dirty="0">
                <a:solidFill>
                  <a:schemeClr val="bg2">
                    <a:lumMod val="25000"/>
                  </a:schemeClr>
                </a:solidFill>
              </a:rPr>
              <a:t>to be the best fit</a:t>
            </a:r>
            <a:endParaRPr kumimoji="1" lang="zh-TW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F91A72-BE0A-4132-B633-B622033888C2}"/>
              </a:ext>
            </a:extLst>
          </p:cNvPr>
          <p:cNvSpPr txBox="1"/>
          <p:nvPr/>
        </p:nvSpPr>
        <p:spPr>
          <a:xfrm>
            <a:off x="5433726" y="6539856"/>
            <a:ext cx="3796656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Practical Data Science with R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 by Nina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, John Mount</a:t>
            </a:r>
          </a:p>
        </p:txBody>
      </p:sp>
    </p:spTree>
    <p:extLst>
      <p:ext uri="{BB962C8B-B14F-4D97-AF65-F5344CB8AC3E}">
        <p14:creationId xmlns:p14="http://schemas.microsoft.com/office/powerpoint/2010/main" val="1327734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sz="3600" dirty="0"/>
              <a:t>Overall model quality summaries</a:t>
            </a:r>
            <a:endParaRPr kumimoji="1" lang="zh-TW" altLang="en-US" sz="3600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>
                <a:solidFill>
                  <a:schemeClr val="tx1">
                    <a:lumMod val="95000"/>
                  </a:schemeClr>
                </a:solidFill>
              </a:rPr>
              <a:t>Null deviance: 2698.7 on 14211 degrees of freedom</a:t>
            </a:r>
          </a:p>
          <a:p>
            <a:r>
              <a:rPr lang="en-US" altLang="zh-TW" dirty="0">
                <a:solidFill>
                  <a:schemeClr val="tx1">
                    <a:lumMod val="95000"/>
                  </a:schemeClr>
                </a:solidFill>
              </a:rPr>
              <a:t>Residual deviance: 2463.0 on 14198 degrees of freedom</a:t>
            </a:r>
          </a:p>
          <a:p>
            <a:r>
              <a:rPr lang="cs-CZ" altLang="zh-TW" dirty="0">
                <a:solidFill>
                  <a:schemeClr val="tx1">
                    <a:lumMod val="95000"/>
                  </a:schemeClr>
                </a:solidFill>
              </a:rPr>
              <a:t>AIC: 2491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28CF424-C4AF-4F3C-A710-3262C5334B11}"/>
              </a:ext>
            </a:extLst>
          </p:cNvPr>
          <p:cNvSpPr txBox="1"/>
          <p:nvPr/>
        </p:nvSpPr>
        <p:spPr>
          <a:xfrm>
            <a:off x="5433726" y="6539856"/>
            <a:ext cx="3796656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Practical Data Science with R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 by Nina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, John Mount</a:t>
            </a:r>
          </a:p>
        </p:txBody>
      </p:sp>
    </p:spTree>
    <p:extLst>
      <p:ext uri="{BB962C8B-B14F-4D97-AF65-F5344CB8AC3E}">
        <p14:creationId xmlns:p14="http://schemas.microsoft.com/office/powerpoint/2010/main" val="87008240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/>
              <a:t>null deviance VS residual deviance</a:t>
            </a:r>
            <a:endParaRPr kumimoji="1"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 anchor="t">
            <a:noAutofit/>
          </a:bodyPr>
          <a:lstStyle/>
          <a:p>
            <a:r>
              <a:rPr lang="en-US" altLang="zh-TW" sz="2700" dirty="0">
                <a:solidFill>
                  <a:schemeClr val="bg2">
                    <a:lumMod val="25000"/>
                  </a:schemeClr>
                </a:solidFill>
              </a:rPr>
              <a:t>the degrees of freedom </a:t>
            </a:r>
          </a:p>
          <a:p>
            <a:pPr lvl="1">
              <a:lnSpc>
                <a:spcPct val="100000"/>
              </a:lnSpc>
            </a:pPr>
            <a:r>
              <a:rPr lang="en-US" altLang="zh-TW" sz="2000" dirty="0">
                <a:solidFill>
                  <a:schemeClr val="bg2">
                    <a:lumMod val="25000"/>
                  </a:schemeClr>
                </a:solidFill>
              </a:rPr>
              <a:t>the null model : </a:t>
            </a:r>
            <a:r>
              <a:rPr lang="pt-BR" altLang="zh-TW" sz="2000" dirty="0" err="1">
                <a:solidFill>
                  <a:schemeClr val="bg2">
                    <a:lumMod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df.null</a:t>
            </a:r>
            <a:r>
              <a:rPr lang="pt-BR" altLang="zh-TW" sz="2000" dirty="0">
                <a:solidFill>
                  <a:schemeClr val="bg2">
                    <a:lumMod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= </a:t>
            </a:r>
            <a:r>
              <a:rPr lang="pt-BR" altLang="zh-TW" sz="2000" dirty="0" err="1">
                <a:solidFill>
                  <a:schemeClr val="bg2">
                    <a:lumMod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dim</a:t>
            </a:r>
            <a:r>
              <a:rPr lang="pt-BR" altLang="zh-TW" sz="2000" dirty="0">
                <a:solidFill>
                  <a:schemeClr val="bg2">
                    <a:lumMod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pt-BR" altLang="zh-TW" sz="2000" dirty="0" err="1">
                <a:solidFill>
                  <a:schemeClr val="bg2">
                    <a:lumMod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train</a:t>
            </a:r>
            <a:r>
              <a:rPr lang="pt-BR" altLang="zh-TW" sz="2000" dirty="0">
                <a:solidFill>
                  <a:schemeClr val="bg2">
                    <a:lumMod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)[[1]] - 1</a:t>
            </a:r>
            <a:endParaRPr lang="en-US" altLang="zh-TW" sz="2000" dirty="0">
              <a:solidFill>
                <a:schemeClr val="bg2">
                  <a:lumMod val="25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lvl="1">
              <a:lnSpc>
                <a:spcPct val="100000"/>
              </a:lnSpc>
            </a:pPr>
            <a:r>
              <a:rPr lang="en-US" altLang="zh-TW" sz="2000" dirty="0">
                <a:solidFill>
                  <a:schemeClr val="bg2">
                    <a:lumMod val="25000"/>
                  </a:schemeClr>
                </a:solidFill>
              </a:rPr>
              <a:t>the actual model : </a:t>
            </a:r>
            <a:r>
              <a:rPr lang="en-US" altLang="zh-TW" sz="2000" dirty="0" err="1">
                <a:solidFill>
                  <a:schemeClr val="bg2">
                    <a:lumMod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df.model</a:t>
            </a:r>
            <a:r>
              <a:rPr lang="en-US" altLang="zh-TW" sz="2000" dirty="0">
                <a:solidFill>
                  <a:schemeClr val="bg2">
                    <a:lumMod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= dim(train)[[1]] - length(</a:t>
            </a:r>
            <a:r>
              <a:rPr lang="en-US" altLang="zh-TW" sz="2000" dirty="0" err="1">
                <a:solidFill>
                  <a:schemeClr val="bg2">
                    <a:lumMod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model$coefficients</a:t>
            </a:r>
            <a:r>
              <a:rPr lang="en-US" altLang="zh-TW" sz="2000" dirty="0">
                <a:solidFill>
                  <a:schemeClr val="bg2">
                    <a:lumMod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4DA18C-C6A2-4613-B8D8-227664B45A80}"/>
              </a:ext>
            </a:extLst>
          </p:cNvPr>
          <p:cNvSpPr txBox="1"/>
          <p:nvPr/>
        </p:nvSpPr>
        <p:spPr>
          <a:xfrm>
            <a:off x="5433726" y="6539855"/>
            <a:ext cx="3796656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Practical Data Science with R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 by Nina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, John Mount</a:t>
            </a:r>
          </a:p>
        </p:txBody>
      </p:sp>
    </p:spTree>
    <p:extLst>
      <p:ext uri="{BB962C8B-B14F-4D97-AF65-F5344CB8AC3E}">
        <p14:creationId xmlns:p14="http://schemas.microsoft.com/office/powerpoint/2010/main" val="103948674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/>
              <a:t>null deviance VS residual deviance</a:t>
            </a:r>
            <a:endParaRPr kumimoji="1"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en-US" altLang="zh-TW" dirty="0">
                <a:solidFill>
                  <a:schemeClr val="bg2">
                    <a:lumMod val="25000"/>
                  </a:schemeClr>
                </a:solidFill>
              </a:rPr>
              <a:t>Calculating the significance of the observed fit using chi-squared test</a:t>
            </a:r>
          </a:p>
          <a:p>
            <a:pPr marL="457200" lvl="1" indent="0">
              <a:buNone/>
            </a:pPr>
            <a:r>
              <a:rPr lang="en-US" altLang="zh-TW" dirty="0" err="1">
                <a:solidFill>
                  <a:schemeClr val="bg2">
                    <a:lumMod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delDev</a:t>
            </a:r>
            <a:r>
              <a:rPr lang="en-US" altLang="zh-TW" dirty="0">
                <a:solidFill>
                  <a:schemeClr val="bg2">
                    <a:lumMod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&lt;- </a:t>
            </a:r>
            <a:r>
              <a:rPr lang="en-US" altLang="zh-TW" dirty="0" err="1">
                <a:solidFill>
                  <a:schemeClr val="bg2">
                    <a:lumMod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null.dev</a:t>
            </a:r>
            <a:r>
              <a:rPr lang="en-US" altLang="zh-TW" dirty="0">
                <a:solidFill>
                  <a:schemeClr val="bg2">
                    <a:lumMod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- </a:t>
            </a:r>
            <a:r>
              <a:rPr lang="en-US" altLang="zh-TW" dirty="0" err="1">
                <a:solidFill>
                  <a:schemeClr val="bg2">
                    <a:lumMod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resid.dev</a:t>
            </a:r>
            <a:endParaRPr lang="en-US" altLang="zh-TW" dirty="0">
              <a:solidFill>
                <a:schemeClr val="bg2">
                  <a:lumMod val="25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marL="457200" lvl="1" indent="0">
              <a:buNone/>
            </a:pPr>
            <a:r>
              <a:rPr lang="en-US" altLang="zh-TW" dirty="0" err="1">
                <a:solidFill>
                  <a:schemeClr val="bg2">
                    <a:lumMod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deldf</a:t>
            </a:r>
            <a:r>
              <a:rPr lang="en-US" altLang="zh-TW" dirty="0">
                <a:solidFill>
                  <a:schemeClr val="bg2">
                    <a:lumMod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&lt;- </a:t>
            </a:r>
            <a:r>
              <a:rPr lang="en-US" altLang="zh-TW" dirty="0" err="1">
                <a:solidFill>
                  <a:schemeClr val="bg2">
                    <a:lumMod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df.null</a:t>
            </a:r>
            <a:r>
              <a:rPr lang="en-US" altLang="zh-TW" dirty="0">
                <a:solidFill>
                  <a:schemeClr val="bg2">
                    <a:lumMod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- </a:t>
            </a:r>
            <a:r>
              <a:rPr lang="en-US" altLang="zh-TW" dirty="0" err="1">
                <a:solidFill>
                  <a:schemeClr val="bg2">
                    <a:lumMod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df.model</a:t>
            </a:r>
            <a:endParaRPr lang="en-US" altLang="zh-TW" dirty="0">
              <a:solidFill>
                <a:schemeClr val="bg2">
                  <a:lumMod val="25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marL="457200" lvl="1" indent="0">
              <a:buNone/>
            </a:pPr>
            <a:r>
              <a:rPr lang="en-US" altLang="zh-TW" dirty="0">
                <a:solidFill>
                  <a:schemeClr val="bg2">
                    <a:lumMod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p &lt;- </a:t>
            </a:r>
            <a:r>
              <a:rPr lang="en-US" altLang="zh-TW" dirty="0" err="1">
                <a:solidFill>
                  <a:schemeClr val="bg2">
                    <a:lumMod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pchisq</a:t>
            </a:r>
            <a:r>
              <a:rPr lang="en-US" altLang="zh-TW" dirty="0">
                <a:solidFill>
                  <a:schemeClr val="bg2">
                    <a:lumMod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altLang="zh-TW" dirty="0" err="1">
                <a:solidFill>
                  <a:schemeClr val="bg2">
                    <a:lumMod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delDev</a:t>
            </a:r>
            <a:r>
              <a:rPr lang="en-US" altLang="zh-TW" dirty="0">
                <a:solidFill>
                  <a:schemeClr val="bg2">
                    <a:lumMod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en-US" altLang="zh-TW" dirty="0" err="1">
                <a:solidFill>
                  <a:schemeClr val="bg2">
                    <a:lumMod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deldf</a:t>
            </a:r>
            <a:r>
              <a:rPr lang="en-US" altLang="zh-TW" dirty="0">
                <a:solidFill>
                  <a:schemeClr val="bg2">
                    <a:lumMod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en-US" altLang="zh-TW" dirty="0" err="1">
                <a:solidFill>
                  <a:schemeClr val="bg2">
                    <a:lumMod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lower.tail</a:t>
            </a:r>
            <a:r>
              <a:rPr lang="en-US" altLang="zh-TW" dirty="0">
                <a:solidFill>
                  <a:schemeClr val="bg2">
                    <a:lumMod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=F)</a:t>
            </a:r>
          </a:p>
          <a:p>
            <a:pPr lvl="1"/>
            <a:r>
              <a:rPr lang="en-US" altLang="zh-TW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zh-TW" i="1" dirty="0">
                <a:solidFill>
                  <a:schemeClr val="bg2">
                    <a:lumMod val="25000"/>
                  </a:schemeClr>
                </a:solidFill>
              </a:rPr>
              <a:t>p</a:t>
            </a:r>
            <a:r>
              <a:rPr lang="en-US" altLang="zh-TW" dirty="0">
                <a:solidFill>
                  <a:schemeClr val="bg2">
                    <a:lumMod val="25000"/>
                  </a:schemeClr>
                </a:solidFill>
              </a:rPr>
              <a:t>-value?</a:t>
            </a:r>
          </a:p>
          <a:p>
            <a:pPr lvl="2"/>
            <a:r>
              <a:rPr lang="en-US" altLang="zh-TW" sz="1600" dirty="0">
                <a:solidFill>
                  <a:schemeClr val="bg2">
                    <a:lumMod val="25000"/>
                  </a:schemeClr>
                </a:solidFill>
              </a:rPr>
              <a:t>it’s extremely unlikely that we could’ve seen this much reduction in deviance by chance.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92E0D3-2774-40C1-97D1-CC21FA710EC2}"/>
              </a:ext>
            </a:extLst>
          </p:cNvPr>
          <p:cNvSpPr txBox="1"/>
          <p:nvPr/>
        </p:nvSpPr>
        <p:spPr>
          <a:xfrm>
            <a:off x="5433726" y="6539855"/>
            <a:ext cx="3796656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Practical Data Science with R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 by Nina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, John Mount</a:t>
            </a:r>
          </a:p>
        </p:txBody>
      </p:sp>
    </p:spTree>
    <p:extLst>
      <p:ext uri="{BB962C8B-B14F-4D97-AF65-F5344CB8AC3E}">
        <p14:creationId xmlns:p14="http://schemas.microsoft.com/office/powerpoint/2010/main" val="34259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The pseudo </a:t>
            </a:r>
            <a:r>
              <a:rPr lang="en-US" altLang="zh-TW" i="1" dirty="0"/>
              <a:t>R</a:t>
            </a:r>
            <a:r>
              <a:rPr lang="en-US" altLang="zh-TW" dirty="0"/>
              <a:t>-squared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185032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zh-TW" sz="2000" dirty="0">
                <a:solidFill>
                  <a:schemeClr val="bg2">
                    <a:lumMod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1 - (</a:t>
            </a:r>
            <a:r>
              <a:rPr lang="en-US" altLang="zh-TW" sz="2000" dirty="0" err="1">
                <a:solidFill>
                  <a:schemeClr val="bg2">
                    <a:lumMod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dev.model</a:t>
            </a:r>
            <a:r>
              <a:rPr lang="en-US" altLang="zh-TW" sz="2000" dirty="0">
                <a:solidFill>
                  <a:schemeClr val="bg2">
                    <a:lumMod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/</a:t>
            </a:r>
            <a:r>
              <a:rPr lang="en-US" altLang="zh-TW" sz="2000" dirty="0" err="1">
                <a:solidFill>
                  <a:schemeClr val="bg2">
                    <a:lumMod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dev.null</a:t>
            </a:r>
            <a:r>
              <a:rPr lang="en-US" altLang="zh-TW" sz="2000" dirty="0">
                <a:solidFill>
                  <a:schemeClr val="bg2">
                    <a:lumMod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pPr>
              <a:lnSpc>
                <a:spcPct val="100000"/>
              </a:lnSpc>
            </a:pPr>
            <a:r>
              <a:rPr lang="en-US" altLang="zh-TW" dirty="0">
                <a:solidFill>
                  <a:schemeClr val="bg2">
                    <a:lumMod val="25000"/>
                  </a:schemeClr>
                </a:solidFill>
                <a:latin typeface="+mn-lt"/>
              </a:rPr>
              <a:t>how much of the deviance is </a:t>
            </a:r>
            <a:r>
              <a:rPr lang="en-US" altLang="zh-TW" i="1" dirty="0">
                <a:solidFill>
                  <a:schemeClr val="bg2">
                    <a:lumMod val="25000"/>
                  </a:schemeClr>
                </a:solidFill>
                <a:latin typeface="+mn-lt"/>
              </a:rPr>
              <a:t>explained</a:t>
            </a:r>
            <a:r>
              <a:rPr lang="en-US" altLang="zh-TW" dirty="0">
                <a:solidFill>
                  <a:schemeClr val="bg2">
                    <a:lumMod val="25000"/>
                  </a:schemeClr>
                </a:solidFill>
                <a:latin typeface="+mn-lt"/>
              </a:rPr>
              <a:t> by the model =&gt;  ideal, be close to 1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zh-TW" sz="2000" dirty="0">
                <a:solidFill>
                  <a:schemeClr val="bg2">
                    <a:lumMod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pr2&lt;- 1-(</a:t>
            </a:r>
            <a:r>
              <a:rPr lang="en-US" altLang="zh-TW" sz="2000" dirty="0" err="1">
                <a:solidFill>
                  <a:schemeClr val="bg2">
                    <a:lumMod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resid.dev</a:t>
            </a:r>
            <a:r>
              <a:rPr lang="en-US" altLang="zh-TW" sz="2000" dirty="0">
                <a:solidFill>
                  <a:schemeClr val="bg2">
                    <a:lumMod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/</a:t>
            </a:r>
            <a:r>
              <a:rPr lang="en-US" altLang="zh-TW" sz="2000" dirty="0" err="1">
                <a:solidFill>
                  <a:schemeClr val="bg2">
                    <a:lumMod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null.dev</a:t>
            </a:r>
            <a:r>
              <a:rPr lang="en-US" altLang="zh-TW" sz="2000" dirty="0">
                <a:solidFill>
                  <a:schemeClr val="bg2">
                    <a:lumMod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zh-TW" sz="2000" dirty="0">
                <a:solidFill>
                  <a:schemeClr val="bg2">
                    <a:lumMod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pr2.test&lt;- 1-(</a:t>
            </a:r>
            <a:r>
              <a:rPr lang="en-US" altLang="zh-TW" sz="2000" dirty="0" err="1">
                <a:solidFill>
                  <a:schemeClr val="bg2">
                    <a:lumMod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resid.dev.test</a:t>
            </a:r>
            <a:r>
              <a:rPr lang="en-US" altLang="zh-TW" sz="2000" dirty="0">
                <a:solidFill>
                  <a:schemeClr val="bg2">
                    <a:lumMod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/</a:t>
            </a:r>
            <a:r>
              <a:rPr lang="en-US" altLang="zh-TW" sz="2000" dirty="0" err="1">
                <a:solidFill>
                  <a:schemeClr val="bg2">
                    <a:lumMod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null.dev.test</a:t>
            </a:r>
            <a:r>
              <a:rPr lang="en-US" altLang="zh-TW" sz="2000" dirty="0">
                <a:solidFill>
                  <a:schemeClr val="bg2">
                    <a:lumMod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pPr>
              <a:lnSpc>
                <a:spcPct val="100000"/>
              </a:lnSpc>
            </a:pPr>
            <a:r>
              <a:rPr lang="en-US" altLang="zh-TW" dirty="0">
                <a:solidFill>
                  <a:schemeClr val="bg2">
                    <a:lumMod val="25000"/>
                  </a:schemeClr>
                </a:solidFill>
              </a:rPr>
              <a:t>Highly predictive model or not?</a:t>
            </a:r>
          </a:p>
          <a:p>
            <a:pPr lvl="1">
              <a:lnSpc>
                <a:spcPct val="100000"/>
              </a:lnSpc>
            </a:pPr>
            <a:r>
              <a:rPr lang="en-US" altLang="zh-TW" dirty="0">
                <a:solidFill>
                  <a:schemeClr val="bg2">
                    <a:lumMod val="25000"/>
                  </a:schemeClr>
                </a:solidFill>
              </a:rPr>
              <a:t>The model only explains about 7.7–8.7% of the deviance =&gt; not a highly predictive model</a:t>
            </a:r>
          </a:p>
          <a:p>
            <a:pPr lvl="1">
              <a:lnSpc>
                <a:spcPct val="100000"/>
              </a:lnSpc>
            </a:pPr>
            <a:r>
              <a:rPr lang="en-US" altLang="zh-TW" dirty="0">
                <a:solidFill>
                  <a:schemeClr val="bg2">
                    <a:lumMod val="25000"/>
                  </a:schemeClr>
                </a:solidFill>
              </a:rPr>
              <a:t>we haven’t yet identified all the factors that actually predict at-risk births.</a:t>
            </a:r>
            <a:endParaRPr kumimoji="1" lang="zh-TW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546F6D-3157-407A-9E7C-5CE3597AD329}"/>
              </a:ext>
            </a:extLst>
          </p:cNvPr>
          <p:cNvSpPr txBox="1"/>
          <p:nvPr/>
        </p:nvSpPr>
        <p:spPr>
          <a:xfrm>
            <a:off x="5433726" y="6539855"/>
            <a:ext cx="3796656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Practical Data Science with R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 by Nina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, John Mount</a:t>
            </a:r>
          </a:p>
        </p:txBody>
      </p:sp>
    </p:spTree>
    <p:extLst>
      <p:ext uri="{BB962C8B-B14F-4D97-AF65-F5344CB8AC3E}">
        <p14:creationId xmlns:p14="http://schemas.microsoft.com/office/powerpoint/2010/main" val="1949402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i="1" dirty="0"/>
              <a:t>P</a:t>
            </a:r>
            <a:r>
              <a:rPr kumimoji="1" lang="en-US" altLang="zh-TW" dirty="0"/>
              <a:t>-value &amp; t</a:t>
            </a:r>
            <a:r>
              <a:rPr lang="en-US" altLang="zh-TW" dirty="0"/>
              <a:t>he pseudo </a:t>
            </a:r>
            <a:r>
              <a:rPr lang="en-US" altLang="zh-TW" i="1" dirty="0"/>
              <a:t>R</a:t>
            </a:r>
            <a:r>
              <a:rPr lang="en-US" altLang="zh-TW" dirty="0"/>
              <a:t>-squared</a:t>
            </a:r>
            <a:r>
              <a:rPr kumimoji="1" lang="en-US" altLang="zh-TW" dirty="0"/>
              <a:t> 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>
                <a:solidFill>
                  <a:schemeClr val="bg2">
                    <a:lumMod val="25000"/>
                  </a:schemeClr>
                </a:solidFill>
              </a:rPr>
              <a:t>The good </a:t>
            </a:r>
            <a:r>
              <a:rPr lang="en-US" altLang="zh-TW" i="1" dirty="0">
                <a:solidFill>
                  <a:schemeClr val="bg2">
                    <a:lumMod val="25000"/>
                  </a:schemeClr>
                </a:solidFill>
              </a:rPr>
              <a:t>p</a:t>
            </a:r>
            <a:r>
              <a:rPr lang="en-US" altLang="zh-TW" dirty="0">
                <a:solidFill>
                  <a:schemeClr val="bg2">
                    <a:lumMod val="25000"/>
                  </a:schemeClr>
                </a:solidFill>
              </a:rPr>
              <a:t>-value but the poor pseudo </a:t>
            </a:r>
            <a:r>
              <a:rPr lang="en-US" altLang="zh-TW" i="1" dirty="0">
                <a:solidFill>
                  <a:schemeClr val="bg2">
                    <a:lumMod val="25000"/>
                  </a:schemeClr>
                </a:solidFill>
              </a:rPr>
              <a:t>R</a:t>
            </a:r>
            <a:r>
              <a:rPr lang="en-US" altLang="zh-TW" dirty="0">
                <a:solidFill>
                  <a:schemeClr val="bg2">
                    <a:lumMod val="25000"/>
                  </a:schemeClr>
                </a:solidFill>
              </a:rPr>
              <a:t>-squared</a:t>
            </a:r>
          </a:p>
          <a:p>
            <a:pPr lvl="1"/>
            <a:r>
              <a:rPr lang="en-US" altLang="zh-TW" dirty="0">
                <a:solidFill>
                  <a:schemeClr val="bg2">
                    <a:lumMod val="25000"/>
                  </a:schemeClr>
                </a:solidFill>
              </a:rPr>
              <a:t>The good </a:t>
            </a:r>
            <a:r>
              <a:rPr lang="en-US" altLang="zh-TW" i="1" dirty="0">
                <a:solidFill>
                  <a:schemeClr val="bg2">
                    <a:lumMod val="25000"/>
                  </a:schemeClr>
                </a:solidFill>
              </a:rPr>
              <a:t>p</a:t>
            </a:r>
            <a:r>
              <a:rPr lang="en-US" altLang="zh-TW" dirty="0">
                <a:solidFill>
                  <a:schemeClr val="bg2">
                    <a:lumMod val="25000"/>
                  </a:schemeClr>
                </a:solidFill>
              </a:rPr>
              <a:t>-value =&gt; the model is legitimate,  it gives us more information than the average rate of at-risk births does alone.</a:t>
            </a:r>
          </a:p>
          <a:p>
            <a:pPr lvl="1"/>
            <a:r>
              <a:rPr lang="en-US" altLang="zh-TW" dirty="0">
                <a:solidFill>
                  <a:schemeClr val="bg2">
                    <a:lumMod val="25000"/>
                  </a:schemeClr>
                </a:solidFill>
              </a:rPr>
              <a:t>The poor pseudo </a:t>
            </a:r>
            <a:r>
              <a:rPr lang="en-US" altLang="zh-TW" i="1" dirty="0">
                <a:solidFill>
                  <a:schemeClr val="bg2">
                    <a:lumMod val="25000"/>
                  </a:schemeClr>
                </a:solidFill>
              </a:rPr>
              <a:t>R</a:t>
            </a:r>
            <a:r>
              <a:rPr lang="en-US" altLang="zh-TW" dirty="0">
                <a:solidFill>
                  <a:schemeClr val="bg2">
                    <a:lumMod val="25000"/>
                  </a:schemeClr>
                </a:solidFill>
              </a:rPr>
              <a:t>-squared =&gt; the model isn’t giving us enough information to predict at-risk births with high reliability.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C2BCE6-3775-40BA-B19F-02137A67B3DA}"/>
              </a:ext>
            </a:extLst>
          </p:cNvPr>
          <p:cNvSpPr txBox="1"/>
          <p:nvPr/>
        </p:nvSpPr>
        <p:spPr>
          <a:xfrm>
            <a:off x="5433726" y="6539855"/>
            <a:ext cx="3796656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Practical Data Science with R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 by Nina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, John Mount</a:t>
            </a:r>
          </a:p>
        </p:txBody>
      </p:sp>
    </p:spTree>
    <p:extLst>
      <p:ext uri="{BB962C8B-B14F-4D97-AF65-F5344CB8AC3E}">
        <p14:creationId xmlns:p14="http://schemas.microsoft.com/office/powerpoint/2010/main" val="169545795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i="1" dirty="0"/>
              <a:t>P</a:t>
            </a:r>
            <a:r>
              <a:rPr kumimoji="1" lang="en-US" altLang="zh-TW" dirty="0"/>
              <a:t>-value &amp; </a:t>
            </a:r>
            <a:r>
              <a:rPr lang="en-US" altLang="zh-TW" dirty="0"/>
              <a:t>The pseudo </a:t>
            </a:r>
            <a:r>
              <a:rPr lang="en-US" altLang="zh-TW" i="1" dirty="0"/>
              <a:t>R</a:t>
            </a:r>
            <a:r>
              <a:rPr lang="en-US" altLang="zh-TW" dirty="0"/>
              <a:t>-squared</a:t>
            </a:r>
            <a:r>
              <a:rPr kumimoji="1" lang="en-US" altLang="zh-TW" dirty="0"/>
              <a:t> 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sz="2400" dirty="0">
                <a:solidFill>
                  <a:schemeClr val="bg2">
                    <a:lumMod val="25000"/>
                  </a:schemeClr>
                </a:solidFill>
                <a:latin typeface="+mn-lt"/>
              </a:rPr>
              <a:t>A bad </a:t>
            </a:r>
            <a:r>
              <a:rPr kumimoji="1" lang="en-US" altLang="zh-TW" sz="2400" i="1" dirty="0">
                <a:solidFill>
                  <a:schemeClr val="bg2">
                    <a:lumMod val="25000"/>
                  </a:schemeClr>
                </a:solidFill>
                <a:latin typeface="+mn-lt"/>
              </a:rPr>
              <a:t>p</a:t>
            </a:r>
            <a:r>
              <a:rPr kumimoji="1" lang="en-US" altLang="zh-TW" sz="2400" dirty="0">
                <a:solidFill>
                  <a:schemeClr val="bg2">
                    <a:lumMod val="25000"/>
                  </a:schemeClr>
                </a:solidFill>
                <a:latin typeface="+mn-lt"/>
              </a:rPr>
              <a:t>-</a:t>
            </a:r>
            <a:r>
              <a:rPr kumimoji="1" lang="en-US" altLang="zh-TW" sz="2400" dirty="0" err="1">
                <a:solidFill>
                  <a:schemeClr val="bg2">
                    <a:lumMod val="25000"/>
                  </a:schemeClr>
                </a:solidFill>
                <a:latin typeface="+mn-lt"/>
              </a:rPr>
              <a:t>vlaue</a:t>
            </a:r>
            <a:r>
              <a:rPr kumimoji="1" lang="en-US" altLang="zh-TW" sz="2400" dirty="0">
                <a:solidFill>
                  <a:schemeClr val="bg2">
                    <a:lumMod val="25000"/>
                  </a:schemeClr>
                </a:solidFill>
                <a:latin typeface="+mn-lt"/>
              </a:rPr>
              <a:t> but a </a:t>
            </a:r>
            <a:r>
              <a:rPr lang="en-US" altLang="zh-TW" sz="2400" dirty="0">
                <a:solidFill>
                  <a:schemeClr val="bg2">
                    <a:lumMod val="25000"/>
                  </a:schemeClr>
                </a:solidFill>
                <a:latin typeface="+mn-lt"/>
              </a:rPr>
              <a:t>good pseudo </a:t>
            </a:r>
            <a:r>
              <a:rPr lang="en-US" altLang="zh-TW" sz="2400" i="1" dirty="0">
                <a:solidFill>
                  <a:schemeClr val="bg2">
                    <a:lumMod val="25000"/>
                  </a:schemeClr>
                </a:solidFill>
                <a:latin typeface="+mn-lt"/>
              </a:rPr>
              <a:t>R</a:t>
            </a:r>
            <a:r>
              <a:rPr lang="en-US" altLang="zh-TW" sz="2400" dirty="0">
                <a:solidFill>
                  <a:schemeClr val="bg2">
                    <a:lumMod val="25000"/>
                  </a:schemeClr>
                </a:solidFill>
                <a:latin typeface="+mn-lt"/>
              </a:rPr>
              <a:t>-squared (on the training data)</a:t>
            </a:r>
          </a:p>
          <a:p>
            <a:pPr lvl="1">
              <a:lnSpc>
                <a:spcPct val="100000"/>
              </a:lnSpc>
            </a:pPr>
            <a:r>
              <a:rPr lang="en-US" altLang="zh-TW" sz="2000" dirty="0">
                <a:solidFill>
                  <a:schemeClr val="bg2">
                    <a:lumMod val="25000"/>
                  </a:schemeClr>
                </a:solidFill>
              </a:rPr>
              <a:t>an indication of </a:t>
            </a:r>
            <a:r>
              <a:rPr lang="en-US" altLang="zh-TW" sz="2000" dirty="0" err="1">
                <a:solidFill>
                  <a:schemeClr val="bg2">
                    <a:lumMod val="25000"/>
                  </a:schemeClr>
                </a:solidFill>
              </a:rPr>
              <a:t>overfit</a:t>
            </a:r>
            <a:endParaRPr lang="en-US" altLang="zh-TW" sz="2000" dirty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en-US" altLang="zh-TW" sz="2400" dirty="0">
                <a:solidFill>
                  <a:schemeClr val="bg2">
                    <a:lumMod val="25000"/>
                  </a:schemeClr>
                </a:solidFill>
                <a:latin typeface="+mn-lt"/>
              </a:rPr>
              <a:t>it’s a good idea to check both</a:t>
            </a:r>
          </a:p>
          <a:p>
            <a:r>
              <a:rPr lang="en-US" altLang="zh-TW" sz="2400" dirty="0">
                <a:solidFill>
                  <a:schemeClr val="bg2">
                    <a:lumMod val="25000"/>
                  </a:schemeClr>
                </a:solidFill>
                <a:latin typeface="+mn-lt"/>
              </a:rPr>
              <a:t>check the pseudo </a:t>
            </a:r>
            <a:r>
              <a:rPr lang="en-US" altLang="zh-TW" sz="2400" i="1" dirty="0">
                <a:solidFill>
                  <a:schemeClr val="bg2">
                    <a:lumMod val="25000"/>
                  </a:schemeClr>
                </a:solidFill>
                <a:latin typeface="+mn-lt"/>
              </a:rPr>
              <a:t>R</a:t>
            </a:r>
            <a:r>
              <a:rPr lang="en-US" altLang="zh-TW" sz="2400" dirty="0">
                <a:solidFill>
                  <a:schemeClr val="bg2">
                    <a:lumMod val="25000"/>
                  </a:schemeClr>
                </a:solidFill>
                <a:latin typeface="+mn-lt"/>
              </a:rPr>
              <a:t>-squared of the model on both training and test data.</a:t>
            </a:r>
            <a:endParaRPr kumimoji="1" lang="zh-TW" altLang="en-US" sz="2400" dirty="0">
              <a:solidFill>
                <a:schemeClr val="bg2">
                  <a:lumMod val="25000"/>
                </a:schemeClr>
              </a:solidFill>
              <a:latin typeface="+mn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5DB4A8-3385-43E9-AAA9-04AB92E8E643}"/>
              </a:ext>
            </a:extLst>
          </p:cNvPr>
          <p:cNvSpPr txBox="1"/>
          <p:nvPr/>
        </p:nvSpPr>
        <p:spPr>
          <a:xfrm>
            <a:off x="5433726" y="6539855"/>
            <a:ext cx="3796656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Practical Data Science with R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 by Nina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, John Mount</a:t>
            </a:r>
          </a:p>
        </p:txBody>
      </p:sp>
    </p:spTree>
    <p:extLst>
      <p:ext uri="{BB962C8B-B14F-4D97-AF65-F5344CB8AC3E}">
        <p14:creationId xmlns:p14="http://schemas.microsoft.com/office/powerpoint/2010/main" val="121692867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Fisher scoring iterations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dirty="0">
                <a:solidFill>
                  <a:schemeClr val="bg2">
                    <a:lumMod val="25000"/>
                  </a:schemeClr>
                </a:solidFill>
              </a:rPr>
              <a:t>An iterative optimization method that </a:t>
            </a:r>
            <a:r>
              <a:rPr lang="en-US" altLang="zh-TW" dirty="0" err="1">
                <a:solidFill>
                  <a:schemeClr val="bg2">
                    <a:lumMod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glm</a:t>
            </a:r>
            <a:r>
              <a:rPr lang="en-US" altLang="zh-TW" dirty="0">
                <a:solidFill>
                  <a:schemeClr val="bg2">
                    <a:lumMod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()</a:t>
            </a:r>
            <a:r>
              <a:rPr lang="en-US" altLang="zh-TW" dirty="0">
                <a:solidFill>
                  <a:schemeClr val="bg2">
                    <a:lumMod val="25000"/>
                  </a:schemeClr>
                </a:solidFill>
              </a:rPr>
              <a:t> uses to find the best coefficients for the logistic regression model</a:t>
            </a:r>
          </a:p>
          <a:p>
            <a:pPr>
              <a:lnSpc>
                <a:spcPct val="100000"/>
              </a:lnSpc>
            </a:pPr>
            <a:r>
              <a:rPr lang="en-US" altLang="zh-TW" dirty="0">
                <a:solidFill>
                  <a:schemeClr val="bg2">
                    <a:lumMod val="25000"/>
                  </a:schemeClr>
                </a:solidFill>
              </a:rPr>
              <a:t>You should expect it to converge in about 6~8 iterations.</a:t>
            </a:r>
          </a:p>
          <a:p>
            <a:pPr lvl="1">
              <a:lnSpc>
                <a:spcPct val="100000"/>
              </a:lnSpc>
            </a:pPr>
            <a:r>
              <a:rPr lang="en-US" altLang="zh-TW" dirty="0">
                <a:solidFill>
                  <a:schemeClr val="bg2">
                    <a:lumMod val="25000"/>
                  </a:schemeClr>
                </a:solidFill>
              </a:rPr>
              <a:t>If there are more iterations than that, then the algorithm may not have converged, and the model may not be valid.</a:t>
            </a:r>
            <a:endParaRPr kumimoji="1" lang="zh-TW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4B29A3-EA83-46E8-8B19-E3F9CA8E7322}"/>
              </a:ext>
            </a:extLst>
          </p:cNvPr>
          <p:cNvSpPr txBox="1"/>
          <p:nvPr/>
        </p:nvSpPr>
        <p:spPr>
          <a:xfrm>
            <a:off x="5433726" y="6539855"/>
            <a:ext cx="3796656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Practical Data Science with R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 by Nina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, John Mount</a:t>
            </a:r>
          </a:p>
        </p:txBody>
      </p:sp>
    </p:spTree>
    <p:extLst>
      <p:ext uri="{BB962C8B-B14F-4D97-AF65-F5344CB8AC3E}">
        <p14:creationId xmlns:p14="http://schemas.microsoft.com/office/powerpoint/2010/main" val="18963854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Linear and logistic regression</a:t>
            </a:r>
            <a:endParaRPr kumimoji="1"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This class of methods is especially useful when you don’t just want to predict an outcome, but you also want to know the </a:t>
            </a:r>
            <a:r>
              <a:rPr lang="en-US" altLang="zh-TW" dirty="0">
                <a:solidFill>
                  <a:schemeClr val="accent1"/>
                </a:solidFill>
              </a:rPr>
              <a:t>relationship between the input variables </a:t>
            </a:r>
            <a:r>
              <a:rPr lang="en-US" altLang="zh-TW" dirty="0"/>
              <a:t>and</a:t>
            </a:r>
            <a:r>
              <a:rPr lang="en-US" altLang="zh-TW" dirty="0">
                <a:solidFill>
                  <a:schemeClr val="accent1"/>
                </a:solidFill>
              </a:rPr>
              <a:t> the outcome</a:t>
            </a:r>
            <a:r>
              <a:rPr lang="en-US" altLang="zh-TW" dirty="0"/>
              <a:t>.</a:t>
            </a:r>
          </a:p>
          <a:p>
            <a:r>
              <a:rPr lang="en-US" altLang="zh-TW" dirty="0"/>
              <a:t>This knowledge can prove useful because this relationship can often be used as advice on how to get the outcome that you want.</a:t>
            </a:r>
            <a:endParaRPr kumimoji="1" lang="zh-TW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5EA563-D1DE-4923-8C52-61C0E54A0F8C}"/>
              </a:ext>
            </a:extLst>
          </p:cNvPr>
          <p:cNvSpPr txBox="1"/>
          <p:nvPr/>
        </p:nvSpPr>
        <p:spPr>
          <a:xfrm>
            <a:off x="5433726" y="6539856"/>
            <a:ext cx="3849329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Practical Data Science with R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 by Nina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, John Mount</a:t>
            </a:r>
            <a:endParaRPr lang="en-US" altLang="zh-TW" sz="1200" dirty="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3699631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/>
              <a:t>Separation and quasi-separation</a:t>
            </a:r>
            <a:endParaRPr kumimoji="1"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dirty="0">
                <a:solidFill>
                  <a:schemeClr val="bg2">
                    <a:lumMod val="25000"/>
                  </a:schemeClr>
                </a:solidFill>
              </a:rPr>
              <a:t> The probable reason for </a:t>
            </a:r>
            <a:r>
              <a:rPr lang="en-US" altLang="zh-TW" dirty="0" err="1">
                <a:solidFill>
                  <a:schemeClr val="bg2">
                    <a:lumMod val="25000"/>
                  </a:schemeClr>
                </a:solidFill>
              </a:rPr>
              <a:t>nonconvergence</a:t>
            </a:r>
            <a:r>
              <a:rPr lang="en-US" altLang="zh-TW" dirty="0">
                <a:solidFill>
                  <a:schemeClr val="bg2">
                    <a:lumMod val="25000"/>
                  </a:schemeClr>
                </a:solidFill>
              </a:rPr>
              <a:t> is separation or quasi-separation</a:t>
            </a:r>
          </a:p>
          <a:p>
            <a:pPr lvl="1">
              <a:lnSpc>
                <a:spcPct val="100000"/>
              </a:lnSpc>
            </a:pPr>
            <a:r>
              <a:rPr lang="en-US" altLang="zh-TW" dirty="0">
                <a:solidFill>
                  <a:schemeClr val="bg2">
                    <a:lumMod val="25000"/>
                  </a:schemeClr>
                </a:solidFill>
              </a:rPr>
              <a:t>one of the model variables or some combination of the model variables predicts the outcome perfectly</a:t>
            </a:r>
          </a:p>
          <a:p>
            <a:pPr lvl="1">
              <a:lnSpc>
                <a:spcPct val="100000"/>
              </a:lnSpc>
            </a:pPr>
            <a:r>
              <a:rPr lang="en-US" altLang="zh-TW" dirty="0">
                <a:solidFill>
                  <a:schemeClr val="bg2">
                    <a:lumMod val="25000"/>
                  </a:schemeClr>
                </a:solidFill>
              </a:rPr>
              <a:t>Warning message:</a:t>
            </a:r>
          </a:p>
          <a:p>
            <a:pPr lvl="2">
              <a:lnSpc>
                <a:spcPct val="100000"/>
              </a:lnSpc>
            </a:pPr>
            <a:r>
              <a:rPr lang="en-US" altLang="zh-TW" dirty="0" err="1">
                <a:solidFill>
                  <a:schemeClr val="bg2">
                    <a:lumMod val="25000"/>
                  </a:schemeClr>
                </a:solidFill>
              </a:rPr>
              <a:t>glm.fit</a:t>
            </a:r>
            <a:r>
              <a:rPr lang="en-US" altLang="zh-TW" dirty="0">
                <a:solidFill>
                  <a:schemeClr val="bg2">
                    <a:lumMod val="25000"/>
                  </a:schemeClr>
                </a:solidFill>
              </a:rPr>
              <a:t>: fitted probabilities numerically 0 or 1 occurred</a:t>
            </a:r>
          </a:p>
          <a:p>
            <a:pPr lvl="1">
              <a:lnSpc>
                <a:spcPct val="100000"/>
              </a:lnSpc>
            </a:pPr>
            <a:r>
              <a:rPr kumimoji="1" lang="en-US" altLang="zh-TW" dirty="0">
                <a:solidFill>
                  <a:schemeClr val="bg2">
                    <a:lumMod val="25000"/>
                  </a:schemeClr>
                </a:solidFill>
              </a:rPr>
              <a:t>Other warning messages =&gt; </a:t>
            </a:r>
            <a:r>
              <a:rPr lang="en-US" altLang="zh-TW" dirty="0">
                <a:solidFill>
                  <a:schemeClr val="bg2">
                    <a:lumMod val="25000"/>
                  </a:schemeClr>
                </a:solidFill>
              </a:rPr>
              <a:t> suspect model</a:t>
            </a:r>
            <a:endParaRPr kumimoji="1" lang="en-US" altLang="zh-TW" dirty="0">
              <a:solidFill>
                <a:schemeClr val="bg2">
                  <a:lumMod val="25000"/>
                </a:schemeClr>
              </a:solidFill>
            </a:endParaRPr>
          </a:p>
          <a:p>
            <a:pPr lvl="2">
              <a:lnSpc>
                <a:spcPct val="100000"/>
              </a:lnSpc>
            </a:pPr>
            <a:r>
              <a:rPr lang="en-US" altLang="zh-TW" dirty="0">
                <a:solidFill>
                  <a:schemeClr val="bg2">
                    <a:lumMod val="25000"/>
                  </a:schemeClr>
                </a:solidFill>
              </a:rPr>
              <a:t>An unusually high number of Fisher iterations</a:t>
            </a:r>
          </a:p>
          <a:p>
            <a:pPr lvl="2">
              <a:lnSpc>
                <a:spcPct val="100000"/>
              </a:lnSpc>
            </a:pPr>
            <a:r>
              <a:rPr lang="en-US" altLang="zh-TW" dirty="0">
                <a:solidFill>
                  <a:schemeClr val="bg2">
                    <a:lumMod val="25000"/>
                  </a:schemeClr>
                </a:solidFill>
              </a:rPr>
              <a:t>Very large coefficients, usually with extremely large standard errors</a:t>
            </a:r>
          </a:p>
          <a:p>
            <a:pPr lvl="2">
              <a:lnSpc>
                <a:spcPct val="100000"/>
              </a:lnSpc>
            </a:pPr>
            <a:r>
              <a:rPr lang="en-US" altLang="zh-TW" dirty="0">
                <a:solidFill>
                  <a:schemeClr val="bg2">
                    <a:lumMod val="25000"/>
                  </a:schemeClr>
                </a:solidFill>
              </a:rPr>
              <a:t>Residual deviances larger than the null deviances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930B6F-EF7F-4A00-873F-3BE363A6E058}"/>
              </a:ext>
            </a:extLst>
          </p:cNvPr>
          <p:cNvSpPr txBox="1"/>
          <p:nvPr/>
        </p:nvSpPr>
        <p:spPr>
          <a:xfrm>
            <a:off x="5433726" y="6539855"/>
            <a:ext cx="3796656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Practical Data Science with R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 by Nina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, John Mount</a:t>
            </a:r>
          </a:p>
        </p:txBody>
      </p:sp>
    </p:spTree>
    <p:extLst>
      <p:ext uri="{BB962C8B-B14F-4D97-AF65-F5344CB8AC3E}">
        <p14:creationId xmlns:p14="http://schemas.microsoft.com/office/powerpoint/2010/main" val="107970335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/>
              <a:t>Separation and quasi-separation</a:t>
            </a:r>
            <a:endParaRPr kumimoji="1"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dirty="0">
                <a:solidFill>
                  <a:schemeClr val="bg2">
                    <a:lumMod val="25000"/>
                  </a:schemeClr>
                </a:solidFill>
              </a:rPr>
              <a:t>To try to fix the problem, remove any variables with unusually large coefficients</a:t>
            </a:r>
          </a:p>
          <a:p>
            <a:pPr>
              <a:lnSpc>
                <a:spcPct val="100000"/>
              </a:lnSpc>
            </a:pPr>
            <a:r>
              <a:rPr lang="en-US" altLang="zh-TW" dirty="0">
                <a:solidFill>
                  <a:schemeClr val="bg2">
                    <a:lumMod val="25000"/>
                  </a:schemeClr>
                </a:solidFill>
              </a:rPr>
              <a:t>The overall model would then be a hybrid</a:t>
            </a:r>
          </a:p>
          <a:p>
            <a:pPr lvl="1">
              <a:lnSpc>
                <a:spcPct val="100000"/>
              </a:lnSpc>
            </a:pPr>
            <a:r>
              <a:rPr lang="en-US" altLang="zh-TW" dirty="0">
                <a:solidFill>
                  <a:schemeClr val="bg2">
                    <a:lumMod val="25000"/>
                  </a:schemeClr>
                </a:solidFill>
              </a:rPr>
              <a:t>the decision tree to predict the too-good data</a:t>
            </a:r>
          </a:p>
          <a:p>
            <a:pPr lvl="1">
              <a:lnSpc>
                <a:spcPct val="100000"/>
              </a:lnSpc>
            </a:pPr>
            <a:r>
              <a:rPr lang="en-US" altLang="zh-TW" dirty="0">
                <a:solidFill>
                  <a:schemeClr val="bg2">
                    <a:lumMod val="25000"/>
                  </a:schemeClr>
                </a:solidFill>
              </a:rPr>
              <a:t>a logistic regression model for the rest</a:t>
            </a:r>
          </a:p>
          <a:p>
            <a:pPr>
              <a:lnSpc>
                <a:spcPct val="100000"/>
              </a:lnSpc>
            </a:pPr>
            <a:endParaRPr kumimoji="1" lang="zh-TW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F393F9-9C6D-4036-BC18-3D290B57CD44}"/>
              </a:ext>
            </a:extLst>
          </p:cNvPr>
          <p:cNvSpPr txBox="1"/>
          <p:nvPr/>
        </p:nvSpPr>
        <p:spPr>
          <a:xfrm>
            <a:off x="5433726" y="6539855"/>
            <a:ext cx="3796656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Practical Data Science with R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 by Nina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, John Mount</a:t>
            </a:r>
          </a:p>
        </p:txBody>
      </p:sp>
    </p:spTree>
    <p:extLst>
      <p:ext uri="{BB962C8B-B14F-4D97-AF65-F5344CB8AC3E}">
        <p14:creationId xmlns:p14="http://schemas.microsoft.com/office/powerpoint/2010/main" val="153118226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BB2745E-ABD1-2141-8DFB-85C033C29A6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Multinomial logistic regression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73A59507-1E27-E548-921C-6A3DF4B4856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40000" lnSpcReduction="20000"/>
          </a:bodyPr>
          <a:lstStyle/>
          <a:p>
            <a:r>
              <a:rPr lang="en-US" dirty="0">
                <a:solidFill>
                  <a:schemeClr val="bg1"/>
                </a:solidFill>
              </a:rPr>
              <a:t>polytomous LR</a:t>
            </a:r>
          </a:p>
          <a:p>
            <a:r>
              <a:rPr lang="en-US" dirty="0">
                <a:solidFill>
                  <a:schemeClr val="bg1"/>
                </a:solidFill>
              </a:rPr>
              <a:t>multiclass LR</a:t>
            </a:r>
          </a:p>
          <a:p>
            <a:r>
              <a:rPr lang="en-US" dirty="0" err="1">
                <a:solidFill>
                  <a:schemeClr val="bg1"/>
                </a:solidFill>
              </a:rPr>
              <a:t>softmax</a:t>
            </a:r>
            <a:r>
              <a:rPr lang="en-US" dirty="0">
                <a:solidFill>
                  <a:schemeClr val="bg1"/>
                </a:solidFill>
              </a:rPr>
              <a:t> regression</a:t>
            </a:r>
          </a:p>
          <a:p>
            <a:r>
              <a:rPr lang="en-US" dirty="0">
                <a:solidFill>
                  <a:schemeClr val="bg1"/>
                </a:solidFill>
              </a:rPr>
              <a:t>multinomial logit (</a:t>
            </a:r>
            <a:r>
              <a:rPr lang="en-US" dirty="0" err="1">
                <a:solidFill>
                  <a:schemeClr val="bg1"/>
                </a:solidFill>
              </a:rPr>
              <a:t>mlogit</a:t>
            </a:r>
            <a:r>
              <a:rPr lang="en-US" dirty="0">
                <a:solidFill>
                  <a:schemeClr val="bg1"/>
                </a:solidFill>
              </a:rPr>
              <a:t>)</a:t>
            </a:r>
          </a:p>
          <a:p>
            <a:r>
              <a:rPr lang="en-US" dirty="0">
                <a:solidFill>
                  <a:schemeClr val="bg1"/>
                </a:solidFill>
              </a:rPr>
              <a:t>the maximum entropy (</a:t>
            </a:r>
            <a:r>
              <a:rPr lang="en-US" dirty="0" err="1">
                <a:solidFill>
                  <a:schemeClr val="bg1"/>
                </a:solidFill>
              </a:rPr>
              <a:t>MaxEnt</a:t>
            </a:r>
            <a:r>
              <a:rPr lang="en-US" dirty="0">
                <a:solidFill>
                  <a:schemeClr val="bg1"/>
                </a:solidFill>
              </a:rPr>
              <a:t>) classifier</a:t>
            </a:r>
          </a:p>
          <a:p>
            <a:r>
              <a:rPr lang="en-US" dirty="0">
                <a:solidFill>
                  <a:schemeClr val="bg1"/>
                </a:solidFill>
              </a:rPr>
              <a:t>the conditional maximum entropy model</a:t>
            </a:r>
          </a:p>
          <a:p>
            <a:r>
              <a:rPr lang="en-US" altLang="zh-TW" dirty="0">
                <a:solidFill>
                  <a:schemeClr val="bg1"/>
                </a:solidFill>
              </a:rPr>
              <a:t>categorical logistic regression</a:t>
            </a:r>
          </a:p>
        </p:txBody>
      </p:sp>
    </p:spTree>
    <p:extLst>
      <p:ext uri="{BB962C8B-B14F-4D97-AF65-F5344CB8AC3E}">
        <p14:creationId xmlns:p14="http://schemas.microsoft.com/office/powerpoint/2010/main" val="140852234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6E8E619-73B0-1245-973B-CCB8532BA8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Multinomial logistic regression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F453C97-EF99-6B44-AE24-4DC822DD32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a classification method that generalizes logistic regression to multiclass problems,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with more than two possible discrete outcomes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Which major will a college student choose, given their grades, stated likes and dislikes, etc.?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Which blood type does a person have, given the results of various diagnostic tests?</a:t>
            </a:r>
          </a:p>
          <a:p>
            <a:pPr lvl="1">
              <a:lnSpc>
                <a:spcPct val="100000"/>
              </a:lnSpc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AE1E554-5D7F-DD43-A05C-71DF43022F4B}"/>
              </a:ext>
            </a:extLst>
          </p:cNvPr>
          <p:cNvSpPr/>
          <p:nvPr/>
        </p:nvSpPr>
        <p:spPr>
          <a:xfrm>
            <a:off x="4908588" y="6581001"/>
            <a:ext cx="423541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TW" sz="1200" dirty="0">
                <a:solidFill>
                  <a:schemeClr val="bg1"/>
                </a:solidFill>
              </a:rPr>
              <a:t>https://</a:t>
            </a:r>
            <a:r>
              <a:rPr lang="en-US" altLang="zh-TW" sz="1200" dirty="0" err="1">
                <a:solidFill>
                  <a:schemeClr val="bg1"/>
                </a:solidFill>
              </a:rPr>
              <a:t>en.wikipedia.org</a:t>
            </a:r>
            <a:r>
              <a:rPr lang="en-US" altLang="zh-TW" sz="1200" dirty="0">
                <a:solidFill>
                  <a:schemeClr val="bg1"/>
                </a:solidFill>
              </a:rPr>
              <a:t>/wiki/</a:t>
            </a:r>
            <a:r>
              <a:rPr lang="en-US" altLang="zh-TW" sz="1200" dirty="0" err="1">
                <a:solidFill>
                  <a:schemeClr val="bg1"/>
                </a:solidFill>
              </a:rPr>
              <a:t>Multinomial_logistic_regression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901530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1612021-10F8-5B43-9E54-54BC71265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reference category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85DF57B-F51D-5641-933B-E2F6AD52F3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latin typeface="+mn-lt"/>
              </a:rPr>
              <a:t>One category of the response variable must be chosen as </a:t>
            </a:r>
            <a:r>
              <a:rPr lang="en-US" sz="2400" u="sng" dirty="0">
                <a:latin typeface="+mn-lt"/>
              </a:rPr>
              <a:t>the reference category</a:t>
            </a:r>
            <a:r>
              <a:rPr lang="en-US" sz="2400" dirty="0">
                <a:latin typeface="+mn-lt"/>
              </a:rPr>
              <a:t>.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latin typeface="+mn-lt"/>
              </a:rPr>
              <a:t>Separate odds ratios are determined for all explanatory variables for each category of the response variable, except for the reference category.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latin typeface="+mn-lt"/>
              </a:rPr>
              <a:t>The odds ratios then represent the change in odds of the outcome being a particular category versus the reference category, for differing factor levels of the corresponding explanatory variable.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D1E54AB-E7D0-A242-839E-5FF6525E55FF}"/>
              </a:ext>
            </a:extLst>
          </p:cNvPr>
          <p:cNvSpPr/>
          <p:nvPr/>
        </p:nvSpPr>
        <p:spPr>
          <a:xfrm>
            <a:off x="2328074" y="6581001"/>
            <a:ext cx="681592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TW" sz="1200" dirty="0">
                <a:solidFill>
                  <a:schemeClr val="bg1"/>
                </a:solidFill>
              </a:rPr>
              <a:t>Credit by https://select-</a:t>
            </a:r>
            <a:r>
              <a:rPr lang="en-US" altLang="zh-TW" sz="1200" dirty="0" err="1">
                <a:solidFill>
                  <a:schemeClr val="bg1"/>
                </a:solidFill>
              </a:rPr>
              <a:t>statistics.co.uk</a:t>
            </a:r>
            <a:r>
              <a:rPr lang="en-US" altLang="zh-TW" sz="1200" dirty="0">
                <a:solidFill>
                  <a:schemeClr val="bg1"/>
                </a:solidFill>
              </a:rPr>
              <a:t>/blog/</a:t>
            </a:r>
            <a:r>
              <a:rPr lang="en-US" altLang="zh-TW" sz="1200" dirty="0" err="1">
                <a:solidFill>
                  <a:schemeClr val="bg1"/>
                </a:solidFill>
              </a:rPr>
              <a:t>analysing</a:t>
            </a:r>
            <a:r>
              <a:rPr lang="en-US" altLang="zh-TW" sz="1200" dirty="0">
                <a:solidFill>
                  <a:schemeClr val="bg1"/>
                </a:solidFill>
              </a:rPr>
              <a:t>-categorical-data-using-logistic-regression-models/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096980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192636E-011F-CC45-8AAC-8991B05671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example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EE6899A6-80CB-8D47-948E-1A6C78EBF42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sz="2400" dirty="0">
                    <a:latin typeface="+mn-lt"/>
                  </a:rPr>
                  <a:t>Entering high school students make program choices among </a:t>
                </a:r>
              </a:p>
              <a:p>
                <a:pPr lvl="1">
                  <a:lnSpc>
                    <a:spcPct val="110000"/>
                  </a:lnSpc>
                </a:pPr>
                <a:r>
                  <a:rPr lang="en-US" sz="2100" dirty="0">
                    <a:latin typeface="+mn-lt"/>
                  </a:rPr>
                  <a:t>general program</a:t>
                </a:r>
              </a:p>
              <a:p>
                <a:pPr lvl="1">
                  <a:lnSpc>
                    <a:spcPct val="110000"/>
                  </a:lnSpc>
                </a:pPr>
                <a:r>
                  <a:rPr lang="en-US" sz="2100" dirty="0">
                    <a:latin typeface="+mn-lt"/>
                  </a:rPr>
                  <a:t>vocational program</a:t>
                </a:r>
              </a:p>
              <a:p>
                <a:pPr lvl="1">
                  <a:lnSpc>
                    <a:spcPct val="110000"/>
                  </a:lnSpc>
                </a:pPr>
                <a:r>
                  <a:rPr lang="en-US" sz="2100" dirty="0">
                    <a:latin typeface="+mn-lt"/>
                  </a:rPr>
                  <a:t>academic program: reference type</a:t>
                </a:r>
              </a:p>
              <a:p>
                <a:pPr>
                  <a:lnSpc>
                    <a:spcPct val="110000"/>
                  </a:lnSpc>
                </a:pPr>
                <a:r>
                  <a:rPr lang="en-US" sz="2400" dirty="0">
                    <a:latin typeface="+mn-lt"/>
                  </a:rPr>
                  <a:t>modeled using their writing score and their social economic status.</a:t>
                </a:r>
              </a:p>
              <a:p>
                <a:pPr>
                  <a:lnSpc>
                    <a:spcPct val="110000"/>
                  </a:lnSpc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altLang="zh-TW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TW" sz="2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TW" sz="2000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r>
                                  <a:rPr lang="en-US" altLang="zh-TW" sz="20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TW" sz="2000" i="1">
                                    <a:latin typeface="Cambria Math" panose="02040503050406030204" pitchFamily="18" charset="0"/>
                                  </a:rPr>
                                  <m:t>𝑝𝑟𝑜𝑔</m:t>
                                </m:r>
                                <m:r>
                                  <a:rPr lang="en-US" altLang="zh-TW" sz="2000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zh-TW" sz="2000" i="1">
                                    <a:latin typeface="Cambria Math" panose="02040503050406030204" pitchFamily="18" charset="0"/>
                                  </a:rPr>
                                  <m:t>𝑔𝑒𝑛𝑒𝑟𝑎𝑙</m:t>
                                </m:r>
                                <m:r>
                                  <a:rPr lang="en-US" altLang="zh-TW" sz="20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num>
                              <m:den>
                                <m:r>
                                  <a:rPr lang="en-US" altLang="zh-TW" sz="2000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r>
                                  <a:rPr lang="en-US" altLang="zh-TW" sz="20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TW" sz="2000" i="1">
                                    <a:latin typeface="Cambria Math" panose="02040503050406030204" pitchFamily="18" charset="0"/>
                                  </a:rPr>
                                  <m:t>𝑝𝑟𝑜𝑔</m:t>
                                </m:r>
                                <m:r>
                                  <a:rPr lang="en-US" altLang="zh-TW" sz="2000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zh-TW" sz="2000" i="1">
                                    <a:latin typeface="Cambria Math" panose="02040503050406030204" pitchFamily="18" charset="0"/>
                                  </a:rPr>
                                  <m:t>𝑎𝑐𝑎𝑑𝑒𝑚𝑖𝑐</m:t>
                                </m:r>
                                <m:r>
                                  <a:rPr lang="en-US" altLang="zh-TW" sz="20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den>
                            </m:f>
                          </m:e>
                        </m:d>
                      </m:e>
                    </m:func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=2.85−0.53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𝑠𝑒𝑠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=2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−1.16</m:t>
                    </m:r>
                    <m:d>
                      <m:dPr>
                        <m:ctrlPr>
                          <a:rPr lang="en-US" altLang="zh-TW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𝑠𝑒𝑠</m:t>
                        </m:r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=3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−0.05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𝑤𝑟𝑖𝑡𝑒</m:t>
                    </m:r>
                  </m:oMath>
                </a14:m>
                <a:endParaRPr lang="en-US" sz="2000" dirty="0">
                  <a:latin typeface="+mn-lt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lang="en-US" sz="1600" dirty="0"/>
                  <a:t>+1-unit in write =&gt; -0.058 in the relative log odds of being in general program vs. academic program.</a:t>
                </a:r>
              </a:p>
              <a:p>
                <a:pPr lvl="1">
                  <a:lnSpc>
                    <a:spcPct val="110000"/>
                  </a:lnSpc>
                </a:pPr>
                <a:r>
                  <a:rPr lang="en-US" altLang="zh-TW" sz="1600" dirty="0"/>
                  <a:t>the lowest level of </a:t>
                </a:r>
                <a:r>
                  <a:rPr lang="en-US" altLang="zh-TW" sz="1600" dirty="0" err="1"/>
                  <a:t>ses</a:t>
                </a:r>
                <a:r>
                  <a:rPr lang="en-US" altLang="zh-TW" sz="1600" dirty="0"/>
                  <a:t> (</a:t>
                </a:r>
                <a:r>
                  <a:rPr lang="en-US" altLang="zh-TW" sz="1600" dirty="0" err="1"/>
                  <a:t>ses</a:t>
                </a:r>
                <a:r>
                  <a:rPr lang="en-US" altLang="zh-TW" sz="1600" dirty="0"/>
                  <a:t>==1) -&gt; the highest level of </a:t>
                </a:r>
                <a:r>
                  <a:rPr lang="en-US" altLang="zh-TW" sz="1600" dirty="0" err="1"/>
                  <a:t>ses</a:t>
                </a:r>
                <a:r>
                  <a:rPr lang="en-US" altLang="zh-TW" sz="1600" dirty="0"/>
                  <a:t> (</a:t>
                </a:r>
                <a:r>
                  <a:rPr lang="en-US" altLang="zh-TW" sz="1600" dirty="0" err="1"/>
                  <a:t>ses</a:t>
                </a:r>
                <a:r>
                  <a:rPr lang="en-US" altLang="zh-TW" sz="1600" dirty="0"/>
                  <a:t>==3) =&gt; -1.16</a:t>
                </a:r>
                <a:r>
                  <a:rPr lang="en-US" sz="1600" dirty="0"/>
                  <a:t> in the relative log odds of being in general program vs. academic program</a:t>
                </a:r>
                <a:endParaRPr lang="en-US" sz="1600" dirty="0">
                  <a:latin typeface="+mn-lt"/>
                </a:endParaRPr>
              </a:p>
              <a:p>
                <a:pPr>
                  <a:lnSpc>
                    <a:spcPct val="110000"/>
                  </a:lnSpc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altLang="zh-TW" sz="20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TW" sz="200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altLang="zh-TW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TW" sz="2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TW" sz="2000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r>
                                  <a:rPr lang="en-US" altLang="zh-TW" sz="20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TW" sz="2000" i="1">
                                    <a:latin typeface="Cambria Math" panose="02040503050406030204" pitchFamily="18" charset="0"/>
                                  </a:rPr>
                                  <m:t>𝑝𝑟𝑜𝑔</m:t>
                                </m:r>
                                <m:r>
                                  <a:rPr lang="en-US" altLang="zh-TW" sz="2000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zh-TW" sz="2000" i="1">
                                    <a:latin typeface="Cambria Math" panose="02040503050406030204" pitchFamily="18" charset="0"/>
                                  </a:rPr>
                                  <m:t>𝑣𝑜𝑐𝑎𝑡𝑖𝑜𝑛</m:t>
                                </m:r>
                                <m:r>
                                  <a:rPr lang="en-US" altLang="zh-TW" sz="20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num>
                              <m:den>
                                <m:r>
                                  <a:rPr lang="en-US" altLang="zh-TW" sz="2000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r>
                                  <a:rPr lang="en-US" altLang="zh-TW" sz="20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TW" sz="2000" i="1">
                                    <a:latin typeface="Cambria Math" panose="02040503050406030204" pitchFamily="18" charset="0"/>
                                  </a:rPr>
                                  <m:t>𝑝𝑟𝑜𝑔</m:t>
                                </m:r>
                                <m:r>
                                  <a:rPr lang="en-US" altLang="zh-TW" sz="2000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zh-TW" sz="2000" i="1">
                                    <a:latin typeface="Cambria Math" panose="02040503050406030204" pitchFamily="18" charset="0"/>
                                  </a:rPr>
                                  <m:t>𝑎𝑐𝑎𝑑𝑒𝑚𝑖𝑐</m:t>
                                </m:r>
                                <m:r>
                                  <a:rPr lang="en-US" altLang="zh-TW" sz="20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den>
                            </m:f>
                          </m:e>
                        </m:d>
                      </m:e>
                    </m:func>
                    <m:r>
                      <a:rPr lang="en-US" altLang="zh-TW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5.12+</m:t>
                    </m:r>
                    <m:r>
                      <a:rPr lang="en-US" altLang="zh-TW" sz="2000" i="1">
                        <a:latin typeface="Cambria Math" panose="02040503050406030204" pitchFamily="18" charset="0"/>
                      </a:rPr>
                      <m:t>0.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29</m:t>
                    </m:r>
                    <m:d>
                      <m:dPr>
                        <m:ctrlPr>
                          <a:rPr lang="en-US" altLang="zh-TW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𝑠𝑒𝑠</m:t>
                        </m:r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=2</m:t>
                        </m:r>
                      </m:e>
                    </m:d>
                    <m:r>
                      <a:rPr lang="en-US" altLang="zh-TW" sz="20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altLang="zh-TW" sz="2000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98</m:t>
                    </m:r>
                    <m:d>
                      <m:dPr>
                        <m:ctrlPr>
                          <a:rPr lang="en-US" altLang="zh-TW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𝑠𝑒𝑠</m:t>
                        </m:r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=3</m:t>
                        </m:r>
                      </m:e>
                    </m:d>
                    <m:r>
                      <a:rPr lang="en-US" altLang="zh-TW" sz="2000" i="1">
                        <a:latin typeface="Cambria Math" panose="02040503050406030204" pitchFamily="18" charset="0"/>
                      </a:rPr>
                      <m:t>−0.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11</m:t>
                    </m:r>
                    <m:r>
                      <a:rPr lang="en-US" altLang="zh-TW" sz="2000" i="1">
                        <a:latin typeface="Cambria Math" panose="02040503050406030204" pitchFamily="18" charset="0"/>
                      </a:rPr>
                      <m:t>𝑤𝑟𝑖𝑡𝑒</m:t>
                    </m:r>
                  </m:oMath>
                </a14:m>
                <a:endParaRPr lang="en-US" altLang="zh-TW" sz="2000" dirty="0"/>
              </a:p>
              <a:p>
                <a:pPr lvl="1">
                  <a:lnSpc>
                    <a:spcPct val="110000"/>
                  </a:lnSpc>
                </a:pPr>
                <a:r>
                  <a:rPr lang="en-US" altLang="zh-TW" sz="1600" dirty="0"/>
                  <a:t>+1 in the write =&gt; -0.11 decrease in the relative log odds of being in vocation program vs. academic program.</a:t>
                </a:r>
                <a:endParaRPr lang="en-US" sz="2000" dirty="0">
                  <a:latin typeface="+mn-lt"/>
                </a:endParaRPr>
              </a:p>
            </p:txBody>
          </p:sp>
        </mc:Choice>
        <mc:Fallback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EE6899A6-80CB-8D47-948E-1A6C78EBF42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43" t="-14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 3">
            <a:extLst>
              <a:ext uri="{FF2B5EF4-FFF2-40B4-BE49-F238E27FC236}">
                <a16:creationId xmlns:a16="http://schemas.microsoft.com/office/drawing/2014/main" id="{3798F01F-7E46-8C48-82EC-94B5791A1B15}"/>
              </a:ext>
            </a:extLst>
          </p:cNvPr>
          <p:cNvSpPr/>
          <p:nvPr/>
        </p:nvSpPr>
        <p:spPr>
          <a:xfrm>
            <a:off x="3646380" y="6581001"/>
            <a:ext cx="549762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TW" sz="1200" dirty="0">
                <a:solidFill>
                  <a:schemeClr val="bg1"/>
                </a:solidFill>
              </a:rPr>
              <a:t>Credit by https://</a:t>
            </a:r>
            <a:r>
              <a:rPr lang="en-US" altLang="zh-TW" sz="1200" dirty="0" err="1">
                <a:solidFill>
                  <a:schemeClr val="bg1"/>
                </a:solidFill>
              </a:rPr>
              <a:t>stats.idre.ucla.edu</a:t>
            </a:r>
            <a:r>
              <a:rPr lang="en-US" altLang="zh-TW" sz="1200" dirty="0">
                <a:solidFill>
                  <a:schemeClr val="bg1"/>
                </a:solidFill>
              </a:rPr>
              <a:t>/</a:t>
            </a:r>
            <a:r>
              <a:rPr lang="en-US" altLang="zh-TW" sz="1200" dirty="0" err="1">
                <a:solidFill>
                  <a:schemeClr val="bg1"/>
                </a:solidFill>
              </a:rPr>
              <a:t>stata</a:t>
            </a:r>
            <a:r>
              <a:rPr lang="en-US" altLang="zh-TW" sz="1200" dirty="0">
                <a:solidFill>
                  <a:schemeClr val="bg1"/>
                </a:solidFill>
              </a:rPr>
              <a:t>/</a:t>
            </a:r>
            <a:r>
              <a:rPr lang="en-US" altLang="zh-TW" sz="1200" dirty="0" err="1">
                <a:solidFill>
                  <a:schemeClr val="bg1"/>
                </a:solidFill>
              </a:rPr>
              <a:t>dae</a:t>
            </a:r>
            <a:r>
              <a:rPr lang="en-US" altLang="zh-TW" sz="1200" dirty="0">
                <a:solidFill>
                  <a:schemeClr val="bg1"/>
                </a:solidFill>
              </a:rPr>
              <a:t>/</a:t>
            </a:r>
            <a:r>
              <a:rPr lang="en-US" altLang="zh-TW" sz="1200" dirty="0" err="1">
                <a:solidFill>
                  <a:schemeClr val="bg1"/>
                </a:solidFill>
              </a:rPr>
              <a:t>multinomiallogistic</a:t>
            </a:r>
            <a:r>
              <a:rPr lang="en-US" altLang="zh-TW" sz="1200" dirty="0">
                <a:solidFill>
                  <a:schemeClr val="bg1"/>
                </a:solidFill>
              </a:rPr>
              <a:t>-regression/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00973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5AF2779-FE76-EE43-9F9C-796126B31B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set of independent binary regressions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FFA66D5E-EA31-0A4F-830A-2B0F097E3C3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dirty="0"/>
                  <a:t>the multinomial logit model for </a:t>
                </a:r>
                <a:r>
                  <a:rPr lang="en-US" i="1" dirty="0"/>
                  <a:t>K</a:t>
                </a:r>
                <a:r>
                  <a:rPr lang="en-US" dirty="0"/>
                  <a:t> possible outcomes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dirty="0"/>
                  <a:t>The outcome </a:t>
                </a:r>
                <a:r>
                  <a:rPr lang="en-US" i="1" dirty="0"/>
                  <a:t>K</a:t>
                </a:r>
                <a:r>
                  <a:rPr lang="en-US" dirty="0"/>
                  <a:t> is chosen as the </a:t>
                </a:r>
                <a:r>
                  <a:rPr lang="en-US" u="sng" dirty="0"/>
                  <a:t>pivot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dirty="0"/>
                  <a:t>running </a:t>
                </a:r>
                <a:r>
                  <a:rPr lang="en-US" i="1" dirty="0"/>
                  <a:t>K</a:t>
                </a:r>
                <a:r>
                  <a:rPr lang="en-US" dirty="0"/>
                  <a:t>-1 independent binary logistic regression models</a:t>
                </a:r>
              </a:p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Pr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⁡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e>
                            </m:d>
                          </m:num>
                          <m:den>
                            <m:r>
                              <m:rPr>
                                <m:sty m:val="p"/>
                              </m:rPr>
                              <a:rPr lang="en-US" altLang="zh-TW">
                                <a:latin typeface="Cambria Math" panose="02040503050406030204" pitchFamily="18" charset="0"/>
                              </a:rPr>
                              <m:t>Pr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</m:d>
                          </m:den>
                        </m:f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TW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f>
                          <m:f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en-US" altLang="zh-TW">
                                <a:latin typeface="Cambria Math" panose="02040503050406030204" pitchFamily="18" charset="0"/>
                              </a:rPr>
                              <m:t>Pr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⁡</m:t>
                            </m:r>
                            <m:d>
                              <m:d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num>
                          <m:den>
                            <m:r>
                              <m:rPr>
                                <m:sty m:val="p"/>
                              </m:rPr>
                              <a:rPr lang="en-US" altLang="zh-TW">
                                <a:latin typeface="Cambria Math" panose="02040503050406030204" pitchFamily="18" charset="0"/>
                              </a:rPr>
                              <m:t>Pr</m:t>
                            </m:r>
                            <m:d>
                              <m:d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</m:d>
                          </m:den>
                        </m:f>
                      </m:e>
                    </m:func>
                    <m:r>
                      <a:rPr lang="en-US" altLang="zh-TW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Χ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>
                  <a:lnSpc>
                    <a:spcPct val="100000"/>
                  </a:lnSpc>
                </a:pPr>
                <a:r>
                  <a:rPr lang="en-US" dirty="0"/>
                  <a:t>…</a:t>
                </a:r>
              </a:p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TW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f>
                          <m:f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en-US" altLang="zh-TW">
                                <a:latin typeface="Cambria Math" panose="02040503050406030204" pitchFamily="18" charset="0"/>
                              </a:rPr>
                              <m:t>Pr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⁡</m:t>
                            </m:r>
                            <m:d>
                              <m:d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num>
                          <m:den>
                            <m:r>
                              <m:rPr>
                                <m:sty m:val="p"/>
                              </m:rPr>
                              <a:rPr lang="en-US" altLang="zh-TW">
                                <a:latin typeface="Cambria Math" panose="02040503050406030204" pitchFamily="18" charset="0"/>
                              </a:rPr>
                              <m:t>Pr</m:t>
                            </m:r>
                            <m:d>
                              <m:d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</m:d>
                          </m:den>
                        </m:f>
                      </m:e>
                    </m:func>
                    <m:r>
                      <a:rPr lang="en-US" altLang="zh-TW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Χ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FFA66D5E-EA31-0A4F-830A-2B0F097E3C3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86" t="-20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 3">
            <a:extLst>
              <a:ext uri="{FF2B5EF4-FFF2-40B4-BE49-F238E27FC236}">
                <a16:creationId xmlns:a16="http://schemas.microsoft.com/office/drawing/2014/main" id="{CF01D70F-937A-7E40-93C1-41BB702B57AD}"/>
              </a:ext>
            </a:extLst>
          </p:cNvPr>
          <p:cNvSpPr/>
          <p:nvPr/>
        </p:nvSpPr>
        <p:spPr>
          <a:xfrm>
            <a:off x="4908588" y="6581001"/>
            <a:ext cx="423541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TW" sz="1200" dirty="0">
                <a:solidFill>
                  <a:schemeClr val="bg1"/>
                </a:solidFill>
              </a:rPr>
              <a:t>https://</a:t>
            </a:r>
            <a:r>
              <a:rPr lang="en-US" altLang="zh-TW" sz="1200" dirty="0" err="1">
                <a:solidFill>
                  <a:schemeClr val="bg1"/>
                </a:solidFill>
              </a:rPr>
              <a:t>en.wikipedia.org</a:t>
            </a:r>
            <a:r>
              <a:rPr lang="en-US" altLang="zh-TW" sz="1200" dirty="0">
                <a:solidFill>
                  <a:schemeClr val="bg1"/>
                </a:solidFill>
              </a:rPr>
              <a:t>/wiki/</a:t>
            </a:r>
            <a:r>
              <a:rPr lang="en-US" altLang="zh-TW" sz="1200" dirty="0" err="1">
                <a:solidFill>
                  <a:schemeClr val="bg1"/>
                </a:solidFill>
              </a:rPr>
              <a:t>Multinomial_logistic_regression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306833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5AF2779-FE76-EE43-9F9C-796126B31B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Probabilities of each output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FFA66D5E-EA31-0A4F-830A-2B0F097E3C3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1800" dirty="0"/>
                  <a:t>exponentiate both sides</a:t>
                </a:r>
              </a:p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</a:rPr>
                      <m:t>Pr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sz="1800" b="0" i="0" smtClean="0">
                        <a:latin typeface="Cambria Math" panose="02040503050406030204" pitchFamily="18" charset="0"/>
                      </a:rPr>
                      <m:t>Pr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</m:d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sSub>
                          <m:sSub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TW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altLang="zh-TW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Χ</m:t>
                            </m:r>
                          </m:e>
                          <m:sub>
                            <m:r>
                              <a:rPr lang="en-US" altLang="zh-TW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p>
                    </m:sSup>
                  </m:oMath>
                </a14:m>
                <a:endParaRPr lang="en-US" sz="1800" dirty="0"/>
              </a:p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sz="1800">
                        <a:latin typeface="Cambria Math" panose="02040503050406030204" pitchFamily="18" charset="0"/>
                      </a:rPr>
                      <m:t>Pr</m:t>
                    </m:r>
                    <m:d>
                      <m:dPr>
                        <m:ctrlPr>
                          <a:rPr lang="en-US" altLang="zh-TW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TW" sz="18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TW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altLang="zh-TW" sz="1800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altLang="zh-TW" sz="1800" i="0">
                        <a:latin typeface="Cambria Math" panose="02040503050406030204" pitchFamily="18" charset="0"/>
                      </a:rPr>
                      <m:t>Pr</m:t>
                    </m:r>
                    <m:d>
                      <m:dPr>
                        <m:ctrlPr>
                          <a:rPr lang="en-US" altLang="zh-TW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TW" sz="18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TW" sz="1800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</m:d>
                    <m:sSup>
                      <m:sSupPr>
                        <m:ctrlPr>
                          <a:rPr lang="en-US" altLang="zh-TW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18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sSub>
                          <m:sSub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altLang="zh-TW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TW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altLang="zh-TW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Χ</m:t>
                            </m:r>
                          </m:e>
                          <m:sub>
                            <m:r>
                              <a:rPr lang="en-US" altLang="zh-TW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p>
                    </m:sSup>
                  </m:oMath>
                </a14:m>
                <a:endParaRPr lang="en-US" sz="1800" dirty="0"/>
              </a:p>
              <a:p>
                <a:pPr>
                  <a:lnSpc>
                    <a:spcPct val="100000"/>
                  </a:lnSpc>
                </a:pPr>
                <a:r>
                  <a:rPr lang="en-US" sz="1800" dirty="0"/>
                  <a:t>…</a:t>
                </a:r>
              </a:p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sz="1800">
                        <a:latin typeface="Cambria Math" panose="02040503050406030204" pitchFamily="18" charset="0"/>
                      </a:rPr>
                      <m:t>Pr</m:t>
                    </m:r>
                    <m:d>
                      <m:dPr>
                        <m:ctrlPr>
                          <a:rPr lang="en-US" altLang="zh-TW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TW" sz="18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TW" sz="18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  <m:r>
                          <a:rPr lang="en-US" altLang="zh-TW" sz="18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altLang="zh-TW" sz="1800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altLang="zh-TW" sz="1800" i="0">
                        <a:latin typeface="Cambria Math" panose="02040503050406030204" pitchFamily="18" charset="0"/>
                      </a:rPr>
                      <m:t>Pr</m:t>
                    </m:r>
                    <m:d>
                      <m:dPr>
                        <m:ctrlPr>
                          <a:rPr lang="en-US" altLang="zh-TW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TW" sz="18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TW" sz="1800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</m:d>
                    <m:sSup>
                      <m:sSupPr>
                        <m:ctrlPr>
                          <a:rPr lang="en-US" altLang="zh-TW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18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sSub>
                          <m:sSub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altLang="zh-TW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𝐾</m:t>
                            </m:r>
                            <m:r>
                              <a:rPr lang="en-US" altLang="zh-TW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altLang="zh-TW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altLang="zh-TW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Χ</m:t>
                            </m:r>
                          </m:e>
                          <m:sub>
                            <m:r>
                              <a:rPr lang="en-US" altLang="zh-TW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p>
                    </m:sSup>
                  </m:oMath>
                </a14:m>
                <a:endParaRPr lang="en-US" sz="1800" dirty="0"/>
              </a:p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∵</m:t>
                    </m:r>
                    <m:nary>
                      <m:naryPr>
                        <m:chr m:val="∑"/>
                        <m:ctrlP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r>
                          <m:rPr>
                            <m:nor/>
                          </m:rPr>
                          <a:rPr lang="en-US" sz="18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Pr</m:t>
                        </m:r>
                        <m:d>
                          <m:dPr>
                            <m:ctrlPr>
                              <a:rPr lang="en-US" sz="1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e>
                    </m:nary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</m:oMath>
                </a14:m>
                <a:endParaRPr lang="en-US" sz="1800" dirty="0"/>
              </a:p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∴</m:t>
                    </m:r>
                    <m:r>
                      <m:rPr>
                        <m:sty m:val="p"/>
                      </m:rPr>
                      <a:rPr lang="en-US" altLang="zh-TW" sz="1800">
                        <a:latin typeface="Cambria Math" panose="02040503050406030204" pitchFamily="18" charset="0"/>
                      </a:rPr>
                      <m:t>Pr</m:t>
                    </m:r>
                    <m:d>
                      <m:dPr>
                        <m:ctrlPr>
                          <a:rPr lang="en-US" altLang="zh-TW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TW" sz="18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TW" sz="1800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</m:d>
                    <m:r>
                      <a:rPr lang="en-US" altLang="zh-TW" sz="1800" b="0" i="1" smtClean="0">
                        <a:latin typeface="Cambria Math" panose="02040503050406030204" pitchFamily="18" charset="0"/>
                      </a:rPr>
                      <m:t>=1−</m:t>
                    </m:r>
                    <m:nary>
                      <m:naryPr>
                        <m:chr m:val="∑"/>
                        <m:ctrlPr>
                          <a:rPr lang="en-US" altLang="zh-TW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TW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TW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TW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  <m:r>
                          <a:rPr lang="en-US" altLang="zh-TW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r>
                          <m:rPr>
                            <m:nor/>
                          </m:rPr>
                          <a:rPr lang="en-US" altLang="zh-TW" sz="18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Pr</m:t>
                        </m:r>
                        <m:d>
                          <m:d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TW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altLang="zh-TW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TW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TW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e>
                    </m:nary>
                    <m:r>
                      <a:rPr lang="en-US" altLang="zh-TW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=1−</m:t>
                    </m:r>
                    <m:nary>
                      <m:naryPr>
                        <m:chr m:val="∑"/>
                        <m:ctrlPr>
                          <a:rPr lang="en-US" altLang="zh-TW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TW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TW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TW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  <m:r>
                          <a:rPr lang="en-US" altLang="zh-TW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r>
                          <m:rPr>
                            <m:nor/>
                          </m:rPr>
                          <a:rPr lang="en-US" altLang="zh-TW" sz="18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Pr</m:t>
                        </m:r>
                        <m:d>
                          <m:d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TW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altLang="zh-TW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TW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TW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𝐾</m:t>
                            </m:r>
                          </m:e>
                        </m:d>
                        <m:sSup>
                          <m:sSup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altLang="zh-TW" sz="1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altLang="zh-TW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US" altLang="zh-TW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sSub>
                              <m:sSubPr>
                                <m:ctrlPr>
                                  <a:rPr lang="en-US" altLang="zh-TW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l-GR" altLang="zh-TW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Χ</m:t>
                                </m:r>
                              </m:e>
                              <m:sub>
                                <m:r>
                                  <a:rPr lang="en-US" altLang="zh-TW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p>
                        </m:sSup>
                      </m:e>
                    </m:nary>
                  </m:oMath>
                </a14:m>
                <a:endParaRPr lang="en-US" altLang="zh-TW" sz="1800" dirty="0">
                  <a:ea typeface="Cambria Math" panose="02040503050406030204" pitchFamily="18" charset="0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sz="1800" dirty="0"/>
                  <a:t>=&gt;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sz="1800">
                        <a:latin typeface="Cambria Math" panose="02040503050406030204" pitchFamily="18" charset="0"/>
                      </a:rPr>
                      <m:t>Pr</m:t>
                    </m:r>
                    <m:d>
                      <m:dPr>
                        <m:ctrlPr>
                          <a:rPr lang="en-US" altLang="zh-TW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TW" sz="18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TW" sz="1800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</m:d>
                    <m:r>
                      <a:rPr lang="en-US" altLang="zh-TW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TW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TW" sz="1800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nary>
                          <m:naryPr>
                            <m:chr m:val="∑"/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zh-TW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TW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TW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𝐾</m:t>
                            </m:r>
                            <m:r>
                              <a:rPr lang="en-US" altLang="zh-TW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altLang="zh-TW" sz="18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sz="1800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US" altLang="zh-TW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US" altLang="zh-TW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  <m:r>
                                  <a:rPr lang="en-US" altLang="zh-TW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sSub>
                                  <m:sSubPr>
                                    <m:ctrlPr>
                                      <a:rPr lang="en-US" altLang="zh-TW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l-GR" altLang="zh-TW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Χ</m:t>
                                    </m:r>
                                  </m:e>
                                  <m:sub>
                                    <m:r>
                                      <a:rPr lang="en-US" altLang="zh-TW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sup>
                            </m:sSup>
                          </m:e>
                        </m:nary>
                      </m:den>
                    </m:f>
                  </m:oMath>
                </a14:m>
                <a:endParaRPr lang="en-US" sz="1800" dirty="0"/>
              </a:p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sz="1800">
                        <a:latin typeface="Cambria Math" panose="02040503050406030204" pitchFamily="18" charset="0"/>
                      </a:rPr>
                      <m:t>Pr</m:t>
                    </m:r>
                    <m:d>
                      <m:dPr>
                        <m:ctrlPr>
                          <a:rPr lang="en-US" altLang="zh-TW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TW" sz="1800" i="1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  <m:r>
                      <a:rPr lang="en-US" altLang="zh-TW" sz="1800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altLang="zh-TW" sz="1800">
                        <a:latin typeface="Cambria Math" panose="02040503050406030204" pitchFamily="18" charset="0"/>
                      </a:rPr>
                      <m:t>Pr</m:t>
                    </m:r>
                    <m:d>
                      <m:dPr>
                        <m:ctrlPr>
                          <a:rPr lang="en-US" altLang="zh-TW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TW" sz="18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TW" sz="1800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</m:d>
                    <m:sSup>
                      <m:sSupPr>
                        <m:ctrlPr>
                          <a:rPr lang="en-US" altLang="zh-TW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18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sSub>
                          <m:sSub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TW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altLang="zh-TW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Χ</m:t>
                            </m:r>
                          </m:e>
                          <m:sub>
                            <m:r>
                              <a:rPr lang="en-US" altLang="zh-TW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p>
                    </m:sSup>
                    <m:r>
                      <a:rPr lang="en-US" altLang="zh-TW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TW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altLang="zh-TW" sz="1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altLang="zh-TW" sz="18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TW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sSub>
                              <m:sSubPr>
                                <m:ctrlPr>
                                  <a:rPr lang="en-US" altLang="zh-TW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l-GR" altLang="zh-TW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Χ</m:t>
                                </m:r>
                              </m:e>
                              <m:sub>
                                <m:r>
                                  <a:rPr lang="en-US" altLang="zh-TW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p>
                        </m:sSup>
                      </m:num>
                      <m:den>
                        <m:r>
                          <a:rPr lang="en-US" altLang="zh-TW" sz="1800" i="1">
                            <a:latin typeface="Cambria Math" panose="02040503050406030204" pitchFamily="18" charset="0"/>
                          </a:rPr>
                          <m:t>1+</m:t>
                        </m:r>
                        <m:nary>
                          <m:naryPr>
                            <m:chr m:val="∑"/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zh-TW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TW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TW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𝐾</m:t>
                            </m:r>
                            <m:r>
                              <a:rPr lang="en-US" altLang="zh-TW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altLang="zh-TW" sz="18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sz="1800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US" altLang="zh-TW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US" altLang="zh-TW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  <m:r>
                                  <a:rPr lang="en-US" altLang="zh-TW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sSub>
                                  <m:sSubPr>
                                    <m:ctrlPr>
                                      <a:rPr lang="en-US" altLang="zh-TW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l-GR" altLang="zh-TW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Χ</m:t>
                                    </m:r>
                                  </m:e>
                                  <m:sub>
                                    <m:r>
                                      <a:rPr lang="en-US" altLang="zh-TW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sup>
                            </m:sSup>
                          </m:e>
                        </m:nary>
                      </m:den>
                    </m:f>
                  </m:oMath>
                </a14:m>
                <a:endParaRPr lang="en-US" sz="1800" dirty="0"/>
              </a:p>
            </p:txBody>
          </p:sp>
        </mc:Choice>
        <mc:Fallback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FFA66D5E-EA31-0A4F-830A-2B0F097E3C3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482" t="-581" b="-37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 3">
            <a:extLst>
              <a:ext uri="{FF2B5EF4-FFF2-40B4-BE49-F238E27FC236}">
                <a16:creationId xmlns:a16="http://schemas.microsoft.com/office/drawing/2014/main" id="{22331765-3C73-5B4D-B4C2-A708B3E40960}"/>
              </a:ext>
            </a:extLst>
          </p:cNvPr>
          <p:cNvSpPr/>
          <p:nvPr/>
        </p:nvSpPr>
        <p:spPr>
          <a:xfrm>
            <a:off x="4908588" y="6581001"/>
            <a:ext cx="423541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TW" sz="1200" dirty="0">
                <a:solidFill>
                  <a:schemeClr val="bg1"/>
                </a:solidFill>
              </a:rPr>
              <a:t>https://</a:t>
            </a:r>
            <a:r>
              <a:rPr lang="en-US" altLang="zh-TW" sz="1200" dirty="0" err="1">
                <a:solidFill>
                  <a:schemeClr val="bg1"/>
                </a:solidFill>
              </a:rPr>
              <a:t>en.wikipedia.org</a:t>
            </a:r>
            <a:r>
              <a:rPr lang="en-US" altLang="zh-TW" sz="1200" dirty="0">
                <a:solidFill>
                  <a:schemeClr val="bg1"/>
                </a:solidFill>
              </a:rPr>
              <a:t>/wiki/</a:t>
            </a:r>
            <a:r>
              <a:rPr lang="en-US" altLang="zh-TW" sz="1200" dirty="0" err="1">
                <a:solidFill>
                  <a:schemeClr val="bg1"/>
                </a:solidFill>
              </a:rPr>
              <a:t>Multinomial_logistic_regression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319985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CCF4459-DEF4-3349-904B-8F650F48A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i="1" dirty="0" err="1"/>
              <a:t>multinom</a:t>
            </a:r>
            <a:r>
              <a:rPr lang="en-US" altLang="zh-TW" b="1" dirty="0"/>
              <a:t> function in </a:t>
            </a:r>
            <a:r>
              <a:rPr lang="en-US" altLang="zh-TW" b="1" i="1" dirty="0" err="1"/>
              <a:t>mlogit</a:t>
            </a:r>
            <a:r>
              <a:rPr lang="en-US" altLang="zh-TW" b="1" dirty="0"/>
              <a:t> package</a:t>
            </a:r>
            <a:endParaRPr 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6CDD38C-316D-8A41-89C7-906C7980CD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>
                <a:latin typeface="Courier" pitchFamily="2" charset="0"/>
              </a:rPr>
              <a:t>require(foreign)</a:t>
            </a:r>
          </a:p>
          <a:p>
            <a:pPr>
              <a:lnSpc>
                <a:spcPct val="120000"/>
              </a:lnSpc>
            </a:pPr>
            <a:r>
              <a:rPr lang="en-US" dirty="0">
                <a:latin typeface="Courier" pitchFamily="2" charset="0"/>
              </a:rPr>
              <a:t>require(</a:t>
            </a:r>
            <a:r>
              <a:rPr lang="en-US" dirty="0" err="1">
                <a:latin typeface="Courier" pitchFamily="2" charset="0"/>
              </a:rPr>
              <a:t>nnet</a:t>
            </a:r>
            <a:r>
              <a:rPr lang="en-US" dirty="0">
                <a:latin typeface="Courier" pitchFamily="2" charset="0"/>
              </a:rPr>
              <a:t>)</a:t>
            </a:r>
          </a:p>
          <a:p>
            <a:pPr>
              <a:lnSpc>
                <a:spcPct val="120000"/>
              </a:lnSpc>
            </a:pPr>
            <a:r>
              <a:rPr lang="en-US" dirty="0">
                <a:latin typeface="Courier" pitchFamily="2" charset="0"/>
              </a:rPr>
              <a:t>require(ggplot2)</a:t>
            </a:r>
          </a:p>
          <a:p>
            <a:pPr>
              <a:lnSpc>
                <a:spcPct val="120000"/>
              </a:lnSpc>
            </a:pPr>
            <a:r>
              <a:rPr lang="en-US" dirty="0">
                <a:latin typeface="Courier" pitchFamily="2" charset="0"/>
              </a:rPr>
              <a:t>require(reshape2)</a:t>
            </a:r>
          </a:p>
          <a:p>
            <a:pPr>
              <a:lnSpc>
                <a:spcPct val="120000"/>
              </a:lnSpc>
            </a:pPr>
            <a:r>
              <a:rPr lang="en-US" altLang="zh-TW" dirty="0">
                <a:latin typeface="Courier" pitchFamily="2" charset="0"/>
              </a:rPr>
              <a:t>ml &lt;- </a:t>
            </a:r>
            <a:r>
              <a:rPr lang="en-US" altLang="zh-TW" b="1" dirty="0" err="1">
                <a:latin typeface="Courier" pitchFamily="2" charset="0"/>
              </a:rPr>
              <a:t>read.dta</a:t>
            </a:r>
            <a:r>
              <a:rPr lang="en-US" altLang="zh-TW" dirty="0">
                <a:latin typeface="Courier" pitchFamily="2" charset="0"/>
              </a:rPr>
              <a:t>("https://</a:t>
            </a:r>
            <a:r>
              <a:rPr lang="en-US" altLang="zh-TW" dirty="0" err="1">
                <a:latin typeface="Courier" pitchFamily="2" charset="0"/>
              </a:rPr>
              <a:t>stats.idre.ucla.edu</a:t>
            </a:r>
            <a:r>
              <a:rPr lang="en-US" altLang="zh-TW" dirty="0">
                <a:latin typeface="Courier" pitchFamily="2" charset="0"/>
              </a:rPr>
              <a:t>/stat/data/</a:t>
            </a:r>
            <a:r>
              <a:rPr lang="en-US" altLang="zh-TW" dirty="0" err="1">
                <a:latin typeface="Courier" pitchFamily="2" charset="0"/>
              </a:rPr>
              <a:t>hsbdemo.dta</a:t>
            </a:r>
            <a:r>
              <a:rPr lang="en-US" altLang="zh-TW" dirty="0">
                <a:latin typeface="Courier" pitchFamily="2" charset="0"/>
              </a:rPr>
              <a:t>")</a:t>
            </a:r>
          </a:p>
          <a:p>
            <a:pPr>
              <a:lnSpc>
                <a:spcPct val="120000"/>
              </a:lnSpc>
            </a:pPr>
            <a:r>
              <a:rPr lang="en-US" altLang="zh-TW" b="1" dirty="0">
                <a:latin typeface="Courier" pitchFamily="2" charset="0"/>
              </a:rPr>
              <a:t>with</a:t>
            </a:r>
            <a:r>
              <a:rPr lang="en-US" altLang="zh-TW" dirty="0">
                <a:latin typeface="Courier" pitchFamily="2" charset="0"/>
              </a:rPr>
              <a:t>(ml, </a:t>
            </a:r>
            <a:r>
              <a:rPr lang="en-US" altLang="zh-TW" b="1" dirty="0">
                <a:latin typeface="Courier" pitchFamily="2" charset="0"/>
              </a:rPr>
              <a:t>table</a:t>
            </a:r>
            <a:r>
              <a:rPr lang="en-US" altLang="zh-TW" dirty="0">
                <a:latin typeface="Courier" pitchFamily="2" charset="0"/>
              </a:rPr>
              <a:t>(</a:t>
            </a:r>
            <a:r>
              <a:rPr lang="en-US" altLang="zh-TW" dirty="0" err="1">
                <a:latin typeface="Courier" pitchFamily="2" charset="0"/>
              </a:rPr>
              <a:t>ses</a:t>
            </a:r>
            <a:r>
              <a:rPr lang="en-US" altLang="zh-TW" dirty="0">
                <a:latin typeface="Courier" pitchFamily="2" charset="0"/>
              </a:rPr>
              <a:t>, prog))</a:t>
            </a:r>
          </a:p>
          <a:p>
            <a:pPr>
              <a:lnSpc>
                <a:spcPct val="120000"/>
              </a:lnSpc>
            </a:pPr>
            <a:r>
              <a:rPr lang="en-US" altLang="zh-TW" b="1" dirty="0">
                <a:latin typeface="Courier" pitchFamily="2" charset="0"/>
              </a:rPr>
              <a:t>with</a:t>
            </a:r>
            <a:r>
              <a:rPr lang="en-US" altLang="zh-TW" dirty="0">
                <a:latin typeface="Courier" pitchFamily="2" charset="0"/>
              </a:rPr>
              <a:t>(ml, </a:t>
            </a:r>
            <a:r>
              <a:rPr lang="en-US" altLang="zh-TW" b="1" dirty="0" err="1">
                <a:latin typeface="Courier" pitchFamily="2" charset="0"/>
              </a:rPr>
              <a:t>do.call</a:t>
            </a:r>
            <a:r>
              <a:rPr lang="en-US" altLang="zh-TW" dirty="0">
                <a:latin typeface="Courier" pitchFamily="2" charset="0"/>
              </a:rPr>
              <a:t>(</a:t>
            </a:r>
            <a:r>
              <a:rPr lang="en-US" altLang="zh-TW" dirty="0" err="1">
                <a:latin typeface="Courier" pitchFamily="2" charset="0"/>
              </a:rPr>
              <a:t>rbind</a:t>
            </a:r>
            <a:r>
              <a:rPr lang="en-US" altLang="zh-TW" dirty="0">
                <a:latin typeface="Courier" pitchFamily="2" charset="0"/>
              </a:rPr>
              <a:t>, </a:t>
            </a:r>
            <a:r>
              <a:rPr lang="en-US" altLang="zh-TW" b="1" dirty="0" err="1">
                <a:latin typeface="Courier" pitchFamily="2" charset="0"/>
              </a:rPr>
              <a:t>tapply</a:t>
            </a:r>
            <a:r>
              <a:rPr lang="en-US" altLang="zh-TW" dirty="0">
                <a:latin typeface="Courier" pitchFamily="2" charset="0"/>
              </a:rPr>
              <a:t>(write, prog, </a:t>
            </a:r>
            <a:r>
              <a:rPr lang="en-US" altLang="zh-TW" b="1" dirty="0">
                <a:latin typeface="Courier" pitchFamily="2" charset="0"/>
              </a:rPr>
              <a:t>function</a:t>
            </a:r>
            <a:r>
              <a:rPr lang="en-US" altLang="zh-TW" dirty="0">
                <a:latin typeface="Courier" pitchFamily="2" charset="0"/>
              </a:rPr>
              <a:t>(x) </a:t>
            </a:r>
            <a:r>
              <a:rPr lang="en-US" altLang="zh-TW" b="1" dirty="0">
                <a:latin typeface="Courier" pitchFamily="2" charset="0"/>
              </a:rPr>
              <a:t>c</a:t>
            </a:r>
            <a:r>
              <a:rPr lang="en-US" altLang="zh-TW" dirty="0">
                <a:latin typeface="Courier" pitchFamily="2" charset="0"/>
              </a:rPr>
              <a:t>(M = </a:t>
            </a:r>
            <a:r>
              <a:rPr lang="en-US" altLang="zh-TW" b="1" dirty="0">
                <a:latin typeface="Courier" pitchFamily="2" charset="0"/>
              </a:rPr>
              <a:t>mean</a:t>
            </a:r>
            <a:r>
              <a:rPr lang="en-US" altLang="zh-TW" dirty="0">
                <a:latin typeface="Courier" pitchFamily="2" charset="0"/>
              </a:rPr>
              <a:t>(x), SD = </a:t>
            </a:r>
            <a:r>
              <a:rPr lang="en-US" altLang="zh-TW" b="1" dirty="0" err="1">
                <a:latin typeface="Courier" pitchFamily="2" charset="0"/>
              </a:rPr>
              <a:t>sd</a:t>
            </a:r>
            <a:r>
              <a:rPr lang="en-US" altLang="zh-TW" dirty="0">
                <a:latin typeface="Courier" pitchFamily="2" charset="0"/>
              </a:rPr>
              <a:t>(x)))))</a:t>
            </a:r>
          </a:p>
          <a:p>
            <a:pPr>
              <a:lnSpc>
                <a:spcPct val="120000"/>
              </a:lnSpc>
            </a:pPr>
            <a:r>
              <a:rPr lang="en-US" altLang="zh-TW" dirty="0">
                <a:latin typeface="Courier" pitchFamily="2" charset="0"/>
              </a:rPr>
              <a:t>ml$prog2 &lt;- </a:t>
            </a:r>
            <a:r>
              <a:rPr lang="en-US" altLang="zh-TW" b="1" dirty="0">
                <a:latin typeface="Courier" pitchFamily="2" charset="0"/>
              </a:rPr>
              <a:t>relevel</a:t>
            </a:r>
            <a:r>
              <a:rPr lang="en-US" altLang="zh-TW" dirty="0">
                <a:latin typeface="Courier" pitchFamily="2" charset="0"/>
              </a:rPr>
              <a:t>(</a:t>
            </a:r>
            <a:r>
              <a:rPr lang="en-US" altLang="zh-TW" dirty="0" err="1">
                <a:latin typeface="Courier" pitchFamily="2" charset="0"/>
              </a:rPr>
              <a:t>ml$prog</a:t>
            </a:r>
            <a:r>
              <a:rPr lang="en-US" altLang="zh-TW" dirty="0">
                <a:latin typeface="Courier" pitchFamily="2" charset="0"/>
              </a:rPr>
              <a:t>, ref = "academic") test &lt;- </a:t>
            </a:r>
            <a:r>
              <a:rPr lang="en-US" altLang="zh-TW" b="1" dirty="0" err="1">
                <a:latin typeface="Courier" pitchFamily="2" charset="0"/>
              </a:rPr>
              <a:t>multinom</a:t>
            </a:r>
            <a:r>
              <a:rPr lang="en-US" altLang="zh-TW" dirty="0">
                <a:latin typeface="Courier" pitchFamily="2" charset="0"/>
              </a:rPr>
              <a:t>(prog2 ~ </a:t>
            </a:r>
            <a:r>
              <a:rPr lang="en-US" altLang="zh-TW" dirty="0" err="1">
                <a:latin typeface="Courier" pitchFamily="2" charset="0"/>
              </a:rPr>
              <a:t>ses</a:t>
            </a:r>
            <a:r>
              <a:rPr lang="en-US" altLang="zh-TW" dirty="0">
                <a:latin typeface="Courier" pitchFamily="2" charset="0"/>
              </a:rPr>
              <a:t> + write, data = ml)</a:t>
            </a:r>
          </a:p>
          <a:p>
            <a:pPr>
              <a:lnSpc>
                <a:spcPct val="120000"/>
              </a:lnSpc>
            </a:pPr>
            <a:r>
              <a:rPr lang="en-US" altLang="zh-TW" b="1" dirty="0">
                <a:latin typeface="Courier" pitchFamily="2" charset="0"/>
              </a:rPr>
              <a:t>summary</a:t>
            </a:r>
            <a:r>
              <a:rPr lang="en-US" altLang="zh-TW" dirty="0">
                <a:latin typeface="Courier" pitchFamily="2" charset="0"/>
              </a:rPr>
              <a:t>(test)</a:t>
            </a:r>
            <a:endParaRPr lang="en-US" dirty="0">
              <a:latin typeface="Courier" pitchFamily="2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1F3CEAF2-F2CE-B147-A6BC-B8CA2EDCBAD3}"/>
              </a:ext>
            </a:extLst>
          </p:cNvPr>
          <p:cNvSpPr/>
          <p:nvPr/>
        </p:nvSpPr>
        <p:spPr>
          <a:xfrm>
            <a:off x="1520260" y="6581001"/>
            <a:ext cx="762374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TW" sz="1200" dirty="0">
                <a:solidFill>
                  <a:schemeClr val="bg1"/>
                </a:solidFill>
              </a:rPr>
              <a:t>https://</a:t>
            </a:r>
            <a:r>
              <a:rPr lang="en-US" altLang="zh-TW" sz="1200" dirty="0" err="1">
                <a:solidFill>
                  <a:schemeClr val="bg1"/>
                </a:solidFill>
              </a:rPr>
              <a:t>stats.idre.ucla.edu</a:t>
            </a:r>
            <a:r>
              <a:rPr lang="en-US" altLang="zh-TW" sz="1200" dirty="0">
                <a:solidFill>
                  <a:schemeClr val="bg1"/>
                </a:solidFill>
              </a:rPr>
              <a:t>/r/</a:t>
            </a:r>
            <a:r>
              <a:rPr lang="en-US" altLang="zh-TW" sz="1200" dirty="0" err="1">
                <a:solidFill>
                  <a:schemeClr val="bg1"/>
                </a:solidFill>
              </a:rPr>
              <a:t>dae</a:t>
            </a:r>
            <a:r>
              <a:rPr lang="en-US" altLang="zh-TW" sz="1200" dirty="0">
                <a:solidFill>
                  <a:schemeClr val="bg1"/>
                </a:solidFill>
              </a:rPr>
              <a:t>/multinomial-logistic-regression/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25063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0BF6D959-3C3B-E24D-B17E-6CDFEC83CC2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Takeaways</a:t>
            </a:r>
          </a:p>
        </p:txBody>
      </p:sp>
      <p:sp>
        <p:nvSpPr>
          <p:cNvPr id="5" name="副標題 4">
            <a:extLst>
              <a:ext uri="{FF2B5EF4-FFF2-40B4-BE49-F238E27FC236}">
                <a16:creationId xmlns:a16="http://schemas.microsoft.com/office/drawing/2014/main" id="{92C8FB0A-A540-3344-B8E9-A1A349EC89D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9218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altLang="zh-TW" sz="4800" dirty="0"/>
              <a:t>Logistic regression</a:t>
            </a:r>
            <a:endParaRPr kumimoji="1" lang="zh-TW" altLang="en-US" sz="4800" dirty="0"/>
          </a:p>
        </p:txBody>
      </p:sp>
      <p:sp>
        <p:nvSpPr>
          <p:cNvPr id="5" name="內容版面配置區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01080808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/>
              <a:t>Logistic regression takeaways</a:t>
            </a:r>
            <a:endParaRPr kumimoji="1"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 anchor="t">
            <a:normAutofit fontScale="92500"/>
          </a:bodyPr>
          <a:lstStyle/>
          <a:p>
            <a:pPr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TW" dirty="0"/>
              <a:t>Logistic regression is the go-to statistical modeling method for </a:t>
            </a:r>
            <a:r>
              <a:rPr lang="en-US" altLang="zh-TW" dirty="0">
                <a:solidFill>
                  <a:schemeClr val="accent1"/>
                </a:solidFill>
              </a:rPr>
              <a:t>binary classification</a:t>
            </a:r>
            <a:r>
              <a:rPr lang="en-US" altLang="zh-TW" dirty="0"/>
              <a:t>. Try logistic regression first, and then more complicated methods if logistic regression doesn’t perform well.</a:t>
            </a:r>
          </a:p>
          <a:p>
            <a:pPr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TW" dirty="0"/>
              <a:t>Logistic regression will have trouble with problems with a </a:t>
            </a:r>
            <a:r>
              <a:rPr lang="en-US" altLang="zh-TW" dirty="0">
                <a:solidFill>
                  <a:schemeClr val="accent1"/>
                </a:solidFill>
              </a:rPr>
              <a:t>very large number of variables</a:t>
            </a:r>
            <a:r>
              <a:rPr lang="en-US" altLang="zh-TW" dirty="0"/>
              <a:t>, or categorical variables with a very </a:t>
            </a:r>
            <a:r>
              <a:rPr lang="en-US" altLang="zh-TW" dirty="0">
                <a:solidFill>
                  <a:schemeClr val="accent1"/>
                </a:solidFill>
              </a:rPr>
              <a:t>large number of levels</a:t>
            </a:r>
            <a:r>
              <a:rPr lang="en-US" altLang="zh-TW" dirty="0"/>
              <a:t>.</a:t>
            </a:r>
          </a:p>
          <a:p>
            <a:pPr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TW" dirty="0"/>
              <a:t>Logistic regression is well calibrated: it reproduces the marginal probabilities of the data.</a:t>
            </a:r>
          </a:p>
          <a:p>
            <a:pPr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TW" dirty="0"/>
              <a:t>Logistic regression can predict well even in the presence of correlated variables, but correlated variables lower the quality of the advice.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88B670-FD17-4276-8E8D-29124A6916DB}"/>
              </a:ext>
            </a:extLst>
          </p:cNvPr>
          <p:cNvSpPr txBox="1"/>
          <p:nvPr/>
        </p:nvSpPr>
        <p:spPr>
          <a:xfrm>
            <a:off x="5433726" y="6539855"/>
            <a:ext cx="3796656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Practical Data Science with R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 by Nina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, John Mount</a:t>
            </a:r>
          </a:p>
        </p:txBody>
      </p:sp>
    </p:spTree>
    <p:extLst>
      <p:ext uri="{BB962C8B-B14F-4D97-AF65-F5344CB8AC3E}">
        <p14:creationId xmlns:p14="http://schemas.microsoft.com/office/powerpoint/2010/main" val="92261686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/>
              <a:t>Logistic regression takeaways</a:t>
            </a:r>
            <a:endParaRPr kumimoji="1"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TW" dirty="0"/>
              <a:t>Overly large coefficient magnitudes, overly large standard errors on the coefficient estimates, and the wrong sign on a coefficient could be indications of </a:t>
            </a:r>
            <a:r>
              <a:rPr lang="en-US" altLang="zh-TW" dirty="0">
                <a:solidFill>
                  <a:schemeClr val="accent1"/>
                </a:solidFill>
              </a:rPr>
              <a:t>correlated inputs</a:t>
            </a:r>
            <a:r>
              <a:rPr lang="en-US" altLang="zh-TW" dirty="0"/>
              <a:t>.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TW" dirty="0">
                <a:solidFill>
                  <a:schemeClr val="accent1"/>
                </a:solidFill>
              </a:rPr>
              <a:t>Too many Fisher iterations</a:t>
            </a:r>
            <a:r>
              <a:rPr lang="en-US" altLang="zh-TW" dirty="0"/>
              <a:t>, or </a:t>
            </a:r>
            <a:r>
              <a:rPr lang="en-US" altLang="zh-TW" dirty="0">
                <a:solidFill>
                  <a:schemeClr val="accent1"/>
                </a:solidFill>
              </a:rPr>
              <a:t>overly large coefficients with very large standard errors</a:t>
            </a:r>
            <a:r>
              <a:rPr lang="en-US" altLang="zh-TW" dirty="0"/>
              <a:t>, could be signs that an input or combination of inputs is perfectly correlated with a subset of your responses. You may have to </a:t>
            </a:r>
            <a:r>
              <a:rPr lang="en-US" altLang="zh-TW" dirty="0">
                <a:solidFill>
                  <a:schemeClr val="accent1"/>
                </a:solidFill>
              </a:rPr>
              <a:t>segment </a:t>
            </a:r>
            <a:r>
              <a:rPr lang="en-US" altLang="zh-TW" dirty="0"/>
              <a:t>the data to deal with this issue.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TW" dirty="0" err="1"/>
              <a:t>glm</a:t>
            </a:r>
            <a:r>
              <a:rPr lang="en-US" altLang="zh-TW" dirty="0"/>
              <a:t>()  provides good diagnostics, but rechecking your model on test data is still your most effective diagnostic.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TW" dirty="0">
                <a:solidFill>
                  <a:schemeClr val="accent1"/>
                </a:solidFill>
              </a:rPr>
              <a:t>Pseudo R-squared </a:t>
            </a:r>
            <a:r>
              <a:rPr lang="en-US" altLang="zh-TW" dirty="0"/>
              <a:t>is a useful goodness-of-fit heuristic.</a:t>
            </a:r>
            <a:endParaRPr kumimoji="1" lang="zh-TW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E000A8-E474-458E-A99E-D13A4A77735F}"/>
              </a:ext>
            </a:extLst>
          </p:cNvPr>
          <p:cNvSpPr txBox="1"/>
          <p:nvPr/>
        </p:nvSpPr>
        <p:spPr>
          <a:xfrm>
            <a:off x="5433726" y="6539855"/>
            <a:ext cx="3796656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Practical Data Science with R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 by Nina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, John Mount</a:t>
            </a:r>
          </a:p>
        </p:txBody>
      </p:sp>
    </p:spTree>
    <p:extLst>
      <p:ext uri="{BB962C8B-B14F-4D97-AF65-F5344CB8AC3E}">
        <p14:creationId xmlns:p14="http://schemas.microsoft.com/office/powerpoint/2010/main" val="161200660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Key takeaways</a:t>
            </a:r>
            <a:endParaRPr kumimoji="1"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TW" dirty="0"/>
              <a:t>Functional models allow you to better explore how </a:t>
            </a:r>
            <a:r>
              <a:rPr lang="en-US" altLang="zh-TW" dirty="0">
                <a:solidFill>
                  <a:schemeClr val="accent1"/>
                </a:solidFill>
              </a:rPr>
              <a:t>changes in inputs affect predictions</a:t>
            </a:r>
            <a:r>
              <a:rPr lang="en-US" altLang="zh-TW" dirty="0"/>
              <a:t>.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TW" dirty="0"/>
              <a:t>Linear regression is a good first technique for modeling </a:t>
            </a:r>
            <a:r>
              <a:rPr lang="en-US" altLang="zh-TW" dirty="0">
                <a:solidFill>
                  <a:schemeClr val="accent1"/>
                </a:solidFill>
              </a:rPr>
              <a:t>quantities</a:t>
            </a:r>
            <a:r>
              <a:rPr lang="en-US" altLang="zh-TW" dirty="0"/>
              <a:t>.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TW" dirty="0"/>
              <a:t>Logistic regression is good first technique for modeling </a:t>
            </a:r>
            <a:r>
              <a:rPr lang="en-US" altLang="zh-TW" dirty="0">
                <a:solidFill>
                  <a:schemeClr val="accent1"/>
                </a:solidFill>
              </a:rPr>
              <a:t>probabilities</a:t>
            </a:r>
            <a:r>
              <a:rPr lang="en-US" altLang="zh-TW" dirty="0"/>
              <a:t>.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TW" dirty="0"/>
              <a:t>Models with simple forms come with very powerful summaries and diagnostics.</a:t>
            </a:r>
            <a:endParaRPr kumimoji="1" lang="zh-TW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CA39CD-5F17-446B-BCCC-DE49205E2EFE}"/>
              </a:ext>
            </a:extLst>
          </p:cNvPr>
          <p:cNvSpPr txBox="1"/>
          <p:nvPr/>
        </p:nvSpPr>
        <p:spPr>
          <a:xfrm>
            <a:off x="5433726" y="6539855"/>
            <a:ext cx="3796656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Practical Data Science with R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 by Nina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, John Mount</a:t>
            </a:r>
          </a:p>
        </p:txBody>
      </p:sp>
    </p:spTree>
    <p:extLst>
      <p:ext uri="{BB962C8B-B14F-4D97-AF65-F5344CB8AC3E}">
        <p14:creationId xmlns:p14="http://schemas.microsoft.com/office/powerpoint/2010/main" val="96659009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620983" y="3727509"/>
            <a:ext cx="6693490" cy="1754326"/>
          </a:xfrm>
          <a:prstGeom prst="rect">
            <a:avLst/>
          </a:prstGeom>
          <a:noFill/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rgbClr val="FFC000"/>
                </a:solidFill>
                <a:latin typeface="Chalkduster"/>
                <a:cs typeface="Chalkduster"/>
              </a:rPr>
              <a:t>Thank You</a:t>
            </a:r>
            <a:br>
              <a:rPr lang="en-US" sz="5400" dirty="0">
                <a:solidFill>
                  <a:srgbClr val="FFC000"/>
                </a:solidFill>
                <a:latin typeface="Chalkduster"/>
                <a:cs typeface="Chalkduster"/>
              </a:rPr>
            </a:br>
            <a:r>
              <a:rPr lang="en-US" sz="5400">
                <a:solidFill>
                  <a:srgbClr val="FFC000"/>
                </a:solidFill>
                <a:latin typeface="Chalkduster"/>
                <a:cs typeface="Chalkduster"/>
              </a:rPr>
              <a:t>Any Question?</a:t>
            </a:r>
            <a:endParaRPr lang="en-US" sz="5400" dirty="0">
              <a:solidFill>
                <a:srgbClr val="FFC000"/>
              </a:solidFill>
              <a:latin typeface="Chalkduster"/>
              <a:cs typeface="Chalkduster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CA51F5-9722-0944-B9D2-2BE8AD13EA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3300" y="6242627"/>
            <a:ext cx="2959100" cy="470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537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Logistic regression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en-US" altLang="zh-TW" dirty="0"/>
              <a:t>directly predict values that are restricted to the (0,1) interval, such as probabilities</a:t>
            </a:r>
          </a:p>
          <a:p>
            <a:r>
              <a:rPr lang="en-US" altLang="zh-TW" dirty="0"/>
              <a:t>the coefficients of a logistic regression model can be treated as advice</a:t>
            </a:r>
          </a:p>
          <a:p>
            <a:r>
              <a:rPr lang="en-US" altLang="zh-TW" dirty="0"/>
              <a:t>a good first choice for binary classification problems</a:t>
            </a:r>
          </a:p>
          <a:p>
            <a:endParaRPr kumimoji="1" lang="zh-TW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32F4F7-6F22-4AEA-8B30-10FA8CEAAF2E}"/>
              </a:ext>
            </a:extLst>
          </p:cNvPr>
          <p:cNvSpPr txBox="1"/>
          <p:nvPr/>
        </p:nvSpPr>
        <p:spPr>
          <a:xfrm>
            <a:off x="5433726" y="6539856"/>
            <a:ext cx="3849329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Practical Data Science with R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 by Nina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, John Mount</a:t>
            </a:r>
            <a:endParaRPr lang="en-US" altLang="zh-TW" sz="1200" dirty="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316054"/>
      </p:ext>
    </p:extLst>
  </p:cSld>
  <p:clrMapOvr>
    <a:masterClrMapping/>
  </p:clrMapOvr>
</p:sld>
</file>

<file path=ppt/theme/theme1.xml><?xml version="1.0" encoding="utf-8"?>
<a:theme xmlns:a="http://schemas.openxmlformats.org/drawingml/2006/main" name="資料科學_v3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資料科學_v3" id="{9249AFD7-EEE0-F84C-9452-4FF56EB1FD7E}" vid="{A1A1FAEE-6B2A-8640-8ACC-984738182FCA}"/>
    </a:ext>
  </a:extLst>
</a:theme>
</file>

<file path=ppt/theme/theme10.xml><?xml version="1.0" encoding="utf-8"?>
<a:theme xmlns:a="http://schemas.openxmlformats.org/drawingml/2006/main" name="1_digital_lightGree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1_自訂設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1_資料科學_v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資料科學_v2" id="{C7EBD8E2-D522-A040-82AE-F2162DD58284}" vid="{B8FB6CEA-4150-4C48-876E-1A57FE2A59A4}"/>
    </a:ext>
  </a:extLst>
</a:theme>
</file>

<file path=ppt/theme/theme13.xml><?xml version="1.0" encoding="utf-8"?>
<a:theme xmlns:a="http://schemas.openxmlformats.org/drawingml/2006/main" name="3_digital_gree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4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digitial_brow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digital_gree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digital_lightGree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自訂設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資料科學_v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資料科學_v2" id="{C7EBD8E2-D522-A040-82AE-F2162DD58284}" vid="{B8FB6CEA-4150-4C48-876E-1A57FE2A59A4}"/>
    </a:ext>
  </a:extLst>
</a:theme>
</file>

<file path=ppt/theme/theme7.xml><?xml version="1.0" encoding="utf-8"?>
<a:theme xmlns:a="http://schemas.openxmlformats.org/drawingml/2006/main" name="資料科學_v5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資料科學_v5" id="{E1D08552-E979-854D-A908-128F241B0917}" vid="{5F7EEBF9-713D-7548-A355-4D97FA710FA5}"/>
    </a:ext>
  </a:extLst>
</a:theme>
</file>

<file path=ppt/theme/theme8.xml><?xml version="1.0" encoding="utf-8"?>
<a:theme xmlns:a="http://schemas.openxmlformats.org/drawingml/2006/main" name="1_digitial_brow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2_digital_gree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資料科學_v3</Template>
  <TotalTime>14602</TotalTime>
  <Words>5387</Words>
  <Application>Microsoft Macintosh PowerPoint</Application>
  <PresentationFormat>如螢幕大小 (4:3)</PresentationFormat>
  <Paragraphs>540</Paragraphs>
  <Slides>83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10</vt:i4>
      </vt:variant>
      <vt:variant>
        <vt:lpstr>佈景主題</vt:lpstr>
      </vt:variant>
      <vt:variant>
        <vt:i4>13</vt:i4>
      </vt:variant>
      <vt:variant>
        <vt:lpstr>投影片標題</vt:lpstr>
      </vt:variant>
      <vt:variant>
        <vt:i4>83</vt:i4>
      </vt:variant>
    </vt:vector>
  </HeadingPairs>
  <TitlesOfParts>
    <vt:vector size="106" baseType="lpstr">
      <vt:lpstr>Noto Sans CJK TC Medium</vt:lpstr>
      <vt:lpstr>Noto Sans CJK TC Regular</vt:lpstr>
      <vt:lpstr>Arial</vt:lpstr>
      <vt:lpstr>Calibri</vt:lpstr>
      <vt:lpstr>Calibri Light</vt:lpstr>
      <vt:lpstr>Cambria Math</vt:lpstr>
      <vt:lpstr>Chalkduster</vt:lpstr>
      <vt:lpstr>Courier</vt:lpstr>
      <vt:lpstr>Courier New</vt:lpstr>
      <vt:lpstr>Helvetica</vt:lpstr>
      <vt:lpstr>資料科學_v3</vt:lpstr>
      <vt:lpstr>digitial_brown</vt:lpstr>
      <vt:lpstr>digital_green</vt:lpstr>
      <vt:lpstr>digital_lightGreen</vt:lpstr>
      <vt:lpstr>自訂設計</vt:lpstr>
      <vt:lpstr>資料科學_v2</vt:lpstr>
      <vt:lpstr>資料科學_v5</vt:lpstr>
      <vt:lpstr>1_digitial_brown</vt:lpstr>
      <vt:lpstr>2_digital_green</vt:lpstr>
      <vt:lpstr>1_digital_lightGreen</vt:lpstr>
      <vt:lpstr>1_自訂設計</vt:lpstr>
      <vt:lpstr>1_資料科學_v2</vt:lpstr>
      <vt:lpstr>3_digital_green</vt:lpstr>
      <vt:lpstr>Supervised3 Logistic regression</vt:lpstr>
      <vt:lpstr>Copyright declaration 版權說明</vt:lpstr>
      <vt:lpstr>Copyright declaration 版權說明</vt:lpstr>
      <vt:lpstr>Copyright declaration 版權說明</vt:lpstr>
      <vt:lpstr>PowerPoint 簡報</vt:lpstr>
      <vt:lpstr>Linear and logistic regression</vt:lpstr>
      <vt:lpstr>Linear and logistic regression</vt:lpstr>
      <vt:lpstr>Logistic regression</vt:lpstr>
      <vt:lpstr>Logistic regression</vt:lpstr>
      <vt:lpstr>Why Not Linear Regression?</vt:lpstr>
      <vt:lpstr>Pr(default=Yes|balance)</vt:lpstr>
      <vt:lpstr>p(x) be a linear function of x?</vt:lpstr>
      <vt:lpstr>Diminishing returns</vt:lpstr>
      <vt:lpstr>Logistic function</vt:lpstr>
      <vt:lpstr>Odds</vt:lpstr>
      <vt:lpstr>p(x) &amp; Odds</vt:lpstr>
      <vt:lpstr>Log transformation</vt:lpstr>
      <vt:lpstr>Logit / log-odds / logistic transformation</vt:lpstr>
      <vt:lpstr>log⁡(p(X)/(1-p(X) ))=β_0+β_1 X</vt:lpstr>
      <vt:lpstr>Logistic (or logit) transformation</vt:lpstr>
      <vt:lpstr>Logistic regression</vt:lpstr>
      <vt:lpstr>Estimating the Regression Coefficients</vt:lpstr>
      <vt:lpstr>Likelihood function</vt:lpstr>
      <vt:lpstr>The Simpler Derivation of Logistic Regression</vt:lpstr>
      <vt:lpstr>An example</vt:lpstr>
      <vt:lpstr>Making Predictions</vt:lpstr>
      <vt:lpstr> z-statistic</vt:lpstr>
      <vt:lpstr>Graph of a logistic regression curve showing probability of passing an exam versus hours studying</vt:lpstr>
      <vt:lpstr>Qualitative predictors with the logistic regression model</vt:lpstr>
      <vt:lpstr>Multiple Logistic Regression</vt:lpstr>
      <vt:lpstr>Student status increase or decrease?</vt:lpstr>
      <vt:lpstr>Confounding</vt:lpstr>
      <vt:lpstr>A credit card balance of $1,500 and an income of $40,000</vt:lpstr>
      <vt:lpstr>Practice time</vt:lpstr>
      <vt:lpstr>Prepare data</vt:lpstr>
      <vt:lpstr>Variables in natality dataset</vt:lpstr>
      <vt:lpstr>Building a logistic regression model</vt:lpstr>
      <vt:lpstr>Fitting the logistic regression model</vt:lpstr>
      <vt:lpstr>Making predictions</vt:lpstr>
      <vt:lpstr>Making predictions</vt:lpstr>
      <vt:lpstr>Characterizing prediction quality</vt:lpstr>
      <vt:lpstr>Characterizing prediction quality</vt:lpstr>
      <vt:lpstr>How to pick a threshold?</vt:lpstr>
      <vt:lpstr>How to pick a threshold?</vt:lpstr>
      <vt:lpstr>How to pick a threshold?</vt:lpstr>
      <vt:lpstr>How to pick a threshold?</vt:lpstr>
      <vt:lpstr>Evaluating our chosen model on test data</vt:lpstr>
      <vt:lpstr>Characterizing coefficients</vt:lpstr>
      <vt:lpstr>Finding relations and extracting advice from logistic models</vt:lpstr>
      <vt:lpstr>Finding relations and extracting advice from logistic models</vt:lpstr>
      <vt:lpstr>How to interpreting the coefficients?</vt:lpstr>
      <vt:lpstr>How to interpreting the coefficients?</vt:lpstr>
      <vt:lpstr>Characterizing coefficients</vt:lpstr>
      <vt:lpstr>Lack of significance could mean collinear inputs</vt:lpstr>
      <vt:lpstr>Lack of significance could mean collinear inputs</vt:lpstr>
      <vt:lpstr>Reading the model summary and characterizing coefficients</vt:lpstr>
      <vt:lpstr>Reading the model summary and characterizing coefficients</vt:lpstr>
      <vt:lpstr>Overall model quality summaries</vt:lpstr>
      <vt:lpstr>Overall model quality summaries</vt:lpstr>
      <vt:lpstr>null deviance VS residual deviance</vt:lpstr>
      <vt:lpstr>Computing deviance</vt:lpstr>
      <vt:lpstr>Akaike information criterion (AIC)</vt:lpstr>
      <vt:lpstr>Overall model quality summaries</vt:lpstr>
      <vt:lpstr>null deviance VS residual deviance</vt:lpstr>
      <vt:lpstr>null deviance VS residual deviance</vt:lpstr>
      <vt:lpstr>The pseudo R-squared</vt:lpstr>
      <vt:lpstr>P-value &amp; the pseudo R-squared </vt:lpstr>
      <vt:lpstr>P-value &amp; The pseudo R-squared </vt:lpstr>
      <vt:lpstr>Fisher scoring iterations</vt:lpstr>
      <vt:lpstr>Separation and quasi-separation</vt:lpstr>
      <vt:lpstr>Separation and quasi-separation</vt:lpstr>
      <vt:lpstr>Multinomial logistic regression</vt:lpstr>
      <vt:lpstr>Multinomial logistic regression</vt:lpstr>
      <vt:lpstr>The reference category</vt:lpstr>
      <vt:lpstr>An example</vt:lpstr>
      <vt:lpstr>a set of independent binary regressions</vt:lpstr>
      <vt:lpstr>Probabilities of each output</vt:lpstr>
      <vt:lpstr>multinom function in mlogit package</vt:lpstr>
      <vt:lpstr>Takeaways</vt:lpstr>
      <vt:lpstr>Logistic regression takeaways</vt:lpstr>
      <vt:lpstr>Logistic regression takeaways</vt:lpstr>
      <vt:lpstr>Key takeaways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</dc:title>
  <dc:creator>Jia-Ming Chang</dc:creator>
  <cp:lastModifiedBy>Jia-Ming Chang</cp:lastModifiedBy>
  <cp:revision>1225</cp:revision>
  <cp:lastPrinted>2017-12-11T12:32:14Z</cp:lastPrinted>
  <dcterms:created xsi:type="dcterms:W3CDTF">2016-01-07T11:20:23Z</dcterms:created>
  <dcterms:modified xsi:type="dcterms:W3CDTF">2020-12-21T10:11:58Z</dcterms:modified>
</cp:coreProperties>
</file>